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Lst>
  <p:notesMasterIdLst>
    <p:notesMasterId r:id="rId28"/>
  </p:notesMasterIdLst>
  <p:sldIdLst>
    <p:sldId id="256" r:id="rId2"/>
    <p:sldId id="297" r:id="rId3"/>
    <p:sldId id="257" r:id="rId4"/>
    <p:sldId id="258" r:id="rId5"/>
    <p:sldId id="259" r:id="rId6"/>
    <p:sldId id="260" r:id="rId7"/>
    <p:sldId id="261" r:id="rId8"/>
    <p:sldId id="288" r:id="rId9"/>
    <p:sldId id="292" r:id="rId10"/>
    <p:sldId id="293" r:id="rId11"/>
    <p:sldId id="294" r:id="rId12"/>
    <p:sldId id="295" r:id="rId13"/>
    <p:sldId id="262" r:id="rId14"/>
    <p:sldId id="298" r:id="rId15"/>
    <p:sldId id="286" r:id="rId16"/>
    <p:sldId id="268" r:id="rId17"/>
    <p:sldId id="269" r:id="rId18"/>
    <p:sldId id="278" r:id="rId19"/>
    <p:sldId id="271" r:id="rId20"/>
    <p:sldId id="287" r:id="rId21"/>
    <p:sldId id="283" r:id="rId22"/>
    <p:sldId id="290" r:id="rId23"/>
    <p:sldId id="291" r:id="rId24"/>
    <p:sldId id="279" r:id="rId25"/>
    <p:sldId id="296" r:id="rId26"/>
    <p:sldId id="264" r:id="rId27"/>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3469"/>
  </p:normalViewPr>
  <p:slideViewPr>
    <p:cSldViewPr snapToGrid="0">
      <p:cViewPr varScale="1">
        <p:scale>
          <a:sx n="119" d="100"/>
          <a:sy n="119" d="100"/>
        </p:scale>
        <p:origin x="54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2A6B7C-7DFB-42EF-AA22-8A926E9D841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B8F09B9-C144-4664-822D-B5C3F4E97FCC}">
      <dgm:prSet/>
      <dgm:spPr/>
      <dgm:t>
        <a:bodyPr/>
        <a:lstStyle/>
        <a:p>
          <a:r>
            <a:rPr lang="en-US" b="1" dirty="0">
              <a:solidFill>
                <a:schemeClr val="bg1"/>
              </a:solidFill>
            </a:rPr>
            <a:t>Welcome (Auditorium)</a:t>
          </a:r>
        </a:p>
      </dgm:t>
    </dgm:pt>
    <dgm:pt modelId="{F53F43E5-4EA4-4A14-B3AA-D145D2DA3E5F}" type="parTrans" cxnId="{93FA3D32-7FE9-49A2-B8FF-E7D8A1F7871D}">
      <dgm:prSet/>
      <dgm:spPr/>
      <dgm:t>
        <a:bodyPr/>
        <a:lstStyle/>
        <a:p>
          <a:endParaRPr lang="en-US"/>
        </a:p>
      </dgm:t>
    </dgm:pt>
    <dgm:pt modelId="{CF56606B-A42F-4222-A8CC-7902740E952C}" type="sibTrans" cxnId="{93FA3D32-7FE9-49A2-B8FF-E7D8A1F7871D}">
      <dgm:prSet/>
      <dgm:spPr/>
      <dgm:t>
        <a:bodyPr/>
        <a:lstStyle/>
        <a:p>
          <a:endParaRPr lang="en-US"/>
        </a:p>
      </dgm:t>
    </dgm:pt>
    <dgm:pt modelId="{B650F0E3-2E88-44F9-BDA7-FEA83459F7B8}">
      <dgm:prSet/>
      <dgm:spPr/>
      <dgm:t>
        <a:bodyPr/>
        <a:lstStyle/>
        <a:p>
          <a:r>
            <a:rPr lang="en-US" b="0" i="0" dirty="0"/>
            <a:t>BPA Overview</a:t>
          </a:r>
          <a:endParaRPr lang="en-US" dirty="0"/>
        </a:p>
      </dgm:t>
    </dgm:pt>
    <dgm:pt modelId="{E9D276BA-8D46-4FE4-B474-145CAB9616B5}" type="parTrans" cxnId="{A4FFC7A9-F855-4F59-9C05-7811C887099B}">
      <dgm:prSet/>
      <dgm:spPr/>
      <dgm:t>
        <a:bodyPr/>
        <a:lstStyle/>
        <a:p>
          <a:endParaRPr lang="en-US"/>
        </a:p>
      </dgm:t>
    </dgm:pt>
    <dgm:pt modelId="{57AFE0D9-7702-4B8D-9A97-E9773F83CA6D}" type="sibTrans" cxnId="{A4FFC7A9-F855-4F59-9C05-7811C887099B}">
      <dgm:prSet/>
      <dgm:spPr/>
      <dgm:t>
        <a:bodyPr/>
        <a:lstStyle/>
        <a:p>
          <a:endParaRPr lang="en-US"/>
        </a:p>
      </dgm:t>
    </dgm:pt>
    <dgm:pt modelId="{18B3FFFD-0467-4604-A6BC-A2CA34C2845E}">
      <dgm:prSet/>
      <dgm:spPr/>
      <dgm:t>
        <a:bodyPr/>
        <a:lstStyle/>
        <a:p>
          <a:r>
            <a:rPr lang="en-US" dirty="0"/>
            <a:t>Communications</a:t>
          </a:r>
        </a:p>
      </dgm:t>
    </dgm:pt>
    <dgm:pt modelId="{CEC45B4A-8AA5-413F-84D5-106C7F897A16}" type="parTrans" cxnId="{5742EE20-C2CF-4827-997E-E675C8065E63}">
      <dgm:prSet/>
      <dgm:spPr/>
      <dgm:t>
        <a:bodyPr/>
        <a:lstStyle/>
        <a:p>
          <a:endParaRPr lang="en-US"/>
        </a:p>
      </dgm:t>
    </dgm:pt>
    <dgm:pt modelId="{68133DB6-B54A-4572-9730-328524A50702}" type="sibTrans" cxnId="{5742EE20-C2CF-4827-997E-E675C8065E63}">
      <dgm:prSet/>
      <dgm:spPr/>
      <dgm:t>
        <a:bodyPr/>
        <a:lstStyle/>
        <a:p>
          <a:endParaRPr lang="en-US"/>
        </a:p>
      </dgm:t>
    </dgm:pt>
    <dgm:pt modelId="{911AED6D-514D-4616-ACDA-F6D7BF0E35F5}">
      <dgm:prSet/>
      <dgm:spPr/>
      <dgm:t>
        <a:bodyPr/>
        <a:lstStyle/>
        <a:p>
          <a:r>
            <a:rPr lang="en-US" b="0" i="0"/>
            <a:t>Band Camp Overview</a:t>
          </a:r>
          <a:endParaRPr lang="en-US"/>
        </a:p>
      </dgm:t>
    </dgm:pt>
    <dgm:pt modelId="{7492E6D0-4223-4B3F-8159-1CE72903FE13}" type="parTrans" cxnId="{D3D80A40-53AB-40B4-AF0C-F9A31DF15E72}">
      <dgm:prSet/>
      <dgm:spPr/>
      <dgm:t>
        <a:bodyPr/>
        <a:lstStyle/>
        <a:p>
          <a:endParaRPr lang="en-US"/>
        </a:p>
      </dgm:t>
    </dgm:pt>
    <dgm:pt modelId="{40300A1E-92DF-4188-B173-F6D78DD56058}" type="sibTrans" cxnId="{D3D80A40-53AB-40B4-AF0C-F9A31DF15E72}">
      <dgm:prSet/>
      <dgm:spPr/>
      <dgm:t>
        <a:bodyPr/>
        <a:lstStyle/>
        <a:p>
          <a:endParaRPr lang="en-US"/>
        </a:p>
      </dgm:t>
    </dgm:pt>
    <dgm:pt modelId="{500472A6-2918-4E03-86B1-0EA3FFB300A6}">
      <dgm:prSet/>
      <dgm:spPr/>
      <dgm:t>
        <a:bodyPr/>
        <a:lstStyle/>
        <a:p>
          <a:r>
            <a:rPr lang="en-US"/>
            <a:t>Proceed to registration</a:t>
          </a:r>
        </a:p>
      </dgm:t>
    </dgm:pt>
    <dgm:pt modelId="{AE80AA87-E6FE-4521-B7DE-4839ADCC70C7}" type="parTrans" cxnId="{53C3902F-1DB4-43B8-A7F2-758A55610772}">
      <dgm:prSet/>
      <dgm:spPr/>
      <dgm:t>
        <a:bodyPr/>
        <a:lstStyle/>
        <a:p>
          <a:endParaRPr lang="en-US"/>
        </a:p>
      </dgm:t>
    </dgm:pt>
    <dgm:pt modelId="{666B95A3-FF89-41D1-9A01-FFD90749E00C}" type="sibTrans" cxnId="{53C3902F-1DB4-43B8-A7F2-758A55610772}">
      <dgm:prSet/>
      <dgm:spPr/>
      <dgm:t>
        <a:bodyPr/>
        <a:lstStyle/>
        <a:p>
          <a:endParaRPr lang="en-US"/>
        </a:p>
      </dgm:t>
    </dgm:pt>
    <dgm:pt modelId="{DB527D92-E8CA-498B-BB93-7A8072CFE608}">
      <dgm:prSet/>
      <dgm:spPr/>
      <dgm:t>
        <a:bodyPr/>
        <a:lstStyle/>
        <a:p>
          <a:r>
            <a:rPr lang="en-US" b="1" dirty="0">
              <a:solidFill>
                <a:schemeClr val="bg1"/>
              </a:solidFill>
            </a:rPr>
            <a:t>Students Proceed to Uniform Fitting (Orchestra Room)</a:t>
          </a:r>
          <a:endParaRPr lang="en-US" dirty="0">
            <a:solidFill>
              <a:schemeClr val="bg1"/>
            </a:solidFill>
          </a:endParaRPr>
        </a:p>
      </dgm:t>
    </dgm:pt>
    <dgm:pt modelId="{7A474D6E-2CF7-413C-B138-D7555076DC96}" type="parTrans" cxnId="{4D1F2814-C54E-4371-98C6-1E12C7484EF4}">
      <dgm:prSet/>
      <dgm:spPr/>
      <dgm:t>
        <a:bodyPr/>
        <a:lstStyle/>
        <a:p>
          <a:endParaRPr lang="en-US"/>
        </a:p>
      </dgm:t>
    </dgm:pt>
    <dgm:pt modelId="{6F9DD25E-AC79-480F-A161-D2B7354C97EE}" type="sibTrans" cxnId="{4D1F2814-C54E-4371-98C6-1E12C7484EF4}">
      <dgm:prSet/>
      <dgm:spPr/>
      <dgm:t>
        <a:bodyPr/>
        <a:lstStyle/>
        <a:p>
          <a:endParaRPr lang="en-US"/>
        </a:p>
      </dgm:t>
    </dgm:pt>
    <dgm:pt modelId="{8129AD83-9079-4511-BF36-C973D555A4F1}">
      <dgm:prSet/>
      <dgm:spPr/>
      <dgm:t>
        <a:bodyPr/>
        <a:lstStyle/>
        <a:p>
          <a:r>
            <a:rPr lang="en-US" b="1" dirty="0">
              <a:solidFill>
                <a:schemeClr val="bg1"/>
              </a:solidFill>
            </a:rPr>
            <a:t>Parents Proceed to the Check Out Station (Chorus Room)</a:t>
          </a:r>
          <a:endParaRPr lang="en-US" dirty="0">
            <a:solidFill>
              <a:schemeClr val="bg1"/>
            </a:solidFill>
          </a:endParaRPr>
        </a:p>
      </dgm:t>
    </dgm:pt>
    <dgm:pt modelId="{13D7CEB3-80DE-4484-93B2-94F09B2EBEDA}" type="parTrans" cxnId="{4144543D-A3D1-49E4-A5D7-FCFDCA1328D2}">
      <dgm:prSet/>
      <dgm:spPr/>
      <dgm:t>
        <a:bodyPr/>
        <a:lstStyle/>
        <a:p>
          <a:endParaRPr lang="en-US"/>
        </a:p>
      </dgm:t>
    </dgm:pt>
    <dgm:pt modelId="{00FD0695-6B19-4DE6-B6BB-8877A8A7DDC9}" type="sibTrans" cxnId="{4144543D-A3D1-49E4-A5D7-FCFDCA1328D2}">
      <dgm:prSet/>
      <dgm:spPr/>
      <dgm:t>
        <a:bodyPr/>
        <a:lstStyle/>
        <a:p>
          <a:endParaRPr lang="en-US"/>
        </a:p>
      </dgm:t>
    </dgm:pt>
    <dgm:pt modelId="{D6DE60A7-E4CF-4F54-8554-548FF5D34DF3}">
      <dgm:prSet/>
      <dgm:spPr/>
      <dgm:t>
        <a:bodyPr/>
        <a:lstStyle/>
        <a:p>
          <a:r>
            <a:rPr lang="en-US"/>
            <a:t>Notary for medical/transportation form</a:t>
          </a:r>
        </a:p>
      </dgm:t>
    </dgm:pt>
    <dgm:pt modelId="{782AFC1E-96FF-4607-82FA-FB11D158B810}" type="parTrans" cxnId="{5E3C40F3-BAFE-48DC-84CB-810328E8ED40}">
      <dgm:prSet/>
      <dgm:spPr/>
      <dgm:t>
        <a:bodyPr/>
        <a:lstStyle/>
        <a:p>
          <a:endParaRPr lang="en-US"/>
        </a:p>
      </dgm:t>
    </dgm:pt>
    <dgm:pt modelId="{7B955849-0704-4730-ACF3-5F7417086C90}" type="sibTrans" cxnId="{5E3C40F3-BAFE-48DC-84CB-810328E8ED40}">
      <dgm:prSet/>
      <dgm:spPr/>
      <dgm:t>
        <a:bodyPr/>
        <a:lstStyle/>
        <a:p>
          <a:endParaRPr lang="en-US"/>
        </a:p>
      </dgm:t>
    </dgm:pt>
    <dgm:pt modelId="{A141C945-059B-434F-B7F6-32DEDE6BF5FD}">
      <dgm:prSet/>
      <dgm:spPr/>
      <dgm:t>
        <a:bodyPr/>
        <a:lstStyle/>
        <a:p>
          <a:r>
            <a:rPr lang="en-US" dirty="0"/>
            <a:t>Make your payment</a:t>
          </a:r>
        </a:p>
      </dgm:t>
    </dgm:pt>
    <dgm:pt modelId="{96CC25FF-6893-4FE4-AECA-B17B10EFA4AE}" type="parTrans" cxnId="{AAFDCF24-3B86-4F2F-8059-EA2883DA7903}">
      <dgm:prSet/>
      <dgm:spPr/>
      <dgm:t>
        <a:bodyPr/>
        <a:lstStyle/>
        <a:p>
          <a:endParaRPr lang="en-US"/>
        </a:p>
      </dgm:t>
    </dgm:pt>
    <dgm:pt modelId="{38D06BF6-3A4A-4BEC-A2D9-F589F8EBB408}" type="sibTrans" cxnId="{AAFDCF24-3B86-4F2F-8059-EA2883DA7903}">
      <dgm:prSet/>
      <dgm:spPr/>
      <dgm:t>
        <a:bodyPr/>
        <a:lstStyle/>
        <a:p>
          <a:endParaRPr lang="en-US"/>
        </a:p>
      </dgm:t>
    </dgm:pt>
    <dgm:pt modelId="{C64865E6-BFE4-4633-A26D-C7F50F448470}">
      <dgm:prSet/>
      <dgm:spPr/>
      <dgm:t>
        <a:bodyPr/>
        <a:lstStyle/>
        <a:p>
          <a:r>
            <a:rPr lang="en-US" b="1" dirty="0">
              <a:solidFill>
                <a:schemeClr val="bg1"/>
              </a:solidFill>
            </a:rPr>
            <a:t>Students Are Assigned a Band Locker (Band Room)</a:t>
          </a:r>
          <a:endParaRPr lang="en-US" dirty="0">
            <a:solidFill>
              <a:schemeClr val="bg1"/>
            </a:solidFill>
          </a:endParaRPr>
        </a:p>
      </dgm:t>
    </dgm:pt>
    <dgm:pt modelId="{56B15547-66D9-488E-A3CD-D76B8C594507}" type="parTrans" cxnId="{5F001854-8B2A-4379-AA3E-A9C5ABD23851}">
      <dgm:prSet/>
      <dgm:spPr/>
      <dgm:t>
        <a:bodyPr/>
        <a:lstStyle/>
        <a:p>
          <a:endParaRPr lang="en-US"/>
        </a:p>
      </dgm:t>
    </dgm:pt>
    <dgm:pt modelId="{1B294A40-F9ED-421A-9C6F-D9B90EB0A5C1}" type="sibTrans" cxnId="{5F001854-8B2A-4379-AA3E-A9C5ABD23851}">
      <dgm:prSet/>
      <dgm:spPr/>
      <dgm:t>
        <a:bodyPr/>
        <a:lstStyle/>
        <a:p>
          <a:endParaRPr lang="en-US"/>
        </a:p>
      </dgm:t>
    </dgm:pt>
    <dgm:pt modelId="{A3E36EF6-009D-104C-87A9-81A5A59F5A9A}">
      <dgm:prSet/>
      <dgm:spPr/>
      <dgm:t>
        <a:bodyPr/>
        <a:lstStyle/>
        <a:p>
          <a:r>
            <a:rPr lang="en-US" dirty="0"/>
            <a:t>Opportunity to purchase spirit wear</a:t>
          </a:r>
        </a:p>
      </dgm:t>
    </dgm:pt>
    <dgm:pt modelId="{B05E6B3B-A5D8-4045-B6D0-9813DCFB8179}" type="parTrans" cxnId="{74A5852C-7348-8F41-B835-914268A2D956}">
      <dgm:prSet/>
      <dgm:spPr/>
      <dgm:t>
        <a:bodyPr/>
        <a:lstStyle/>
        <a:p>
          <a:endParaRPr lang="en-US"/>
        </a:p>
      </dgm:t>
    </dgm:pt>
    <dgm:pt modelId="{3B920BB5-145C-B84C-B3F5-6261535C43CC}" type="sibTrans" cxnId="{74A5852C-7348-8F41-B835-914268A2D956}">
      <dgm:prSet/>
      <dgm:spPr/>
      <dgm:t>
        <a:bodyPr/>
        <a:lstStyle/>
        <a:p>
          <a:endParaRPr lang="en-US"/>
        </a:p>
      </dgm:t>
    </dgm:pt>
    <dgm:pt modelId="{FA841092-CF67-1248-A5EB-000F3ED8365A}">
      <dgm:prSet/>
      <dgm:spPr/>
      <dgm:t>
        <a:bodyPr/>
        <a:lstStyle/>
        <a:p>
          <a:r>
            <a:rPr lang="en-US" dirty="0"/>
            <a:t>Instrument rentals are also taken care of here (rental fee mandatory for percussionists and sousaphones)</a:t>
          </a:r>
        </a:p>
      </dgm:t>
    </dgm:pt>
    <dgm:pt modelId="{72DB121D-D70D-AB40-849B-7C6315D3DBCB}" type="parTrans" cxnId="{20F078C9-C6F7-8C4D-B599-3CEE5356DEF2}">
      <dgm:prSet/>
      <dgm:spPr/>
    </dgm:pt>
    <dgm:pt modelId="{20E7DA96-17B1-0449-90D5-626C0D32D098}" type="sibTrans" cxnId="{20F078C9-C6F7-8C4D-B599-3CEE5356DEF2}">
      <dgm:prSet/>
      <dgm:spPr/>
    </dgm:pt>
    <dgm:pt modelId="{0B1819F8-FCF5-8044-94CB-653CE7FBDF59}">
      <dgm:prSet/>
      <dgm:spPr/>
      <dgm:t>
        <a:bodyPr/>
        <a:lstStyle/>
        <a:p>
          <a:r>
            <a:rPr lang="en-US" b="1" dirty="0">
              <a:solidFill>
                <a:schemeClr val="bg1"/>
              </a:solidFill>
            </a:rPr>
            <a:t>Both Parents &amp; Students Head to Continuity Pick Up (Drama Room)</a:t>
          </a:r>
        </a:p>
      </dgm:t>
    </dgm:pt>
    <dgm:pt modelId="{67521AD2-0A12-2B4A-9CBF-ED81668B8F41}" type="parTrans" cxnId="{D49AC1F2-805C-BD4A-BEC9-444105BE3001}">
      <dgm:prSet/>
      <dgm:spPr/>
    </dgm:pt>
    <dgm:pt modelId="{8613C6A7-E2D9-D242-B40C-03604BD335DE}" type="sibTrans" cxnId="{D49AC1F2-805C-BD4A-BEC9-444105BE3001}">
      <dgm:prSet/>
      <dgm:spPr/>
    </dgm:pt>
    <dgm:pt modelId="{FE512543-AC45-9943-8EF2-4A87F23A9317}" type="pres">
      <dgm:prSet presAssocID="{F42A6B7C-7DFB-42EF-AA22-8A926E9D841E}" presName="linear" presStyleCnt="0">
        <dgm:presLayoutVars>
          <dgm:animLvl val="lvl"/>
          <dgm:resizeHandles val="exact"/>
        </dgm:presLayoutVars>
      </dgm:prSet>
      <dgm:spPr/>
    </dgm:pt>
    <dgm:pt modelId="{09D68501-41A8-E248-BC85-CFE265102E8B}" type="pres">
      <dgm:prSet presAssocID="{AB8F09B9-C144-4664-822D-B5C3F4E97FCC}" presName="parentText" presStyleLbl="node1" presStyleIdx="0" presStyleCnt="5" custLinFactNeighborX="-191" custLinFactNeighborY="-5679">
        <dgm:presLayoutVars>
          <dgm:chMax val="0"/>
          <dgm:bulletEnabled val="1"/>
        </dgm:presLayoutVars>
      </dgm:prSet>
      <dgm:spPr/>
    </dgm:pt>
    <dgm:pt modelId="{8977F802-E87C-4A43-B48A-1506E92EAA0A}" type="pres">
      <dgm:prSet presAssocID="{AB8F09B9-C144-4664-822D-B5C3F4E97FCC}" presName="childText" presStyleLbl="revTx" presStyleIdx="0" presStyleCnt="3">
        <dgm:presLayoutVars>
          <dgm:bulletEnabled val="1"/>
        </dgm:presLayoutVars>
      </dgm:prSet>
      <dgm:spPr/>
    </dgm:pt>
    <dgm:pt modelId="{CFB90EBD-6FBC-CF48-B4DC-FDD5514335FE}" type="pres">
      <dgm:prSet presAssocID="{0B1819F8-FCF5-8044-94CB-653CE7FBDF59}" presName="parentText" presStyleLbl="node1" presStyleIdx="1" presStyleCnt="5">
        <dgm:presLayoutVars>
          <dgm:chMax val="0"/>
          <dgm:bulletEnabled val="1"/>
        </dgm:presLayoutVars>
      </dgm:prSet>
      <dgm:spPr/>
    </dgm:pt>
    <dgm:pt modelId="{D9B3320B-167F-0642-B622-5CAC90BA0336}" type="pres">
      <dgm:prSet presAssocID="{8613C6A7-E2D9-D242-B40C-03604BD335DE}" presName="spacer" presStyleCnt="0"/>
      <dgm:spPr/>
    </dgm:pt>
    <dgm:pt modelId="{4B401D9F-A638-5D42-BC9C-61EABEB304A9}" type="pres">
      <dgm:prSet presAssocID="{DB527D92-E8CA-498B-BB93-7A8072CFE608}" presName="parentText" presStyleLbl="node1" presStyleIdx="2" presStyleCnt="5">
        <dgm:presLayoutVars>
          <dgm:chMax val="0"/>
          <dgm:bulletEnabled val="1"/>
        </dgm:presLayoutVars>
      </dgm:prSet>
      <dgm:spPr/>
    </dgm:pt>
    <dgm:pt modelId="{E325EDE7-5D02-8A40-B0C1-136A469DF9FA}" type="pres">
      <dgm:prSet presAssocID="{6F9DD25E-AC79-480F-A161-D2B7354C97EE}" presName="spacer" presStyleCnt="0"/>
      <dgm:spPr/>
    </dgm:pt>
    <dgm:pt modelId="{B65EB2C5-203D-2546-92F2-FC4BBD799E42}" type="pres">
      <dgm:prSet presAssocID="{8129AD83-9079-4511-BF36-C973D555A4F1}" presName="parentText" presStyleLbl="node1" presStyleIdx="3" presStyleCnt="5">
        <dgm:presLayoutVars>
          <dgm:chMax val="0"/>
          <dgm:bulletEnabled val="1"/>
        </dgm:presLayoutVars>
      </dgm:prSet>
      <dgm:spPr/>
    </dgm:pt>
    <dgm:pt modelId="{955736F7-9A8B-0548-B8CB-CD26D363D698}" type="pres">
      <dgm:prSet presAssocID="{8129AD83-9079-4511-BF36-C973D555A4F1}" presName="childText" presStyleLbl="revTx" presStyleIdx="1" presStyleCnt="3">
        <dgm:presLayoutVars>
          <dgm:bulletEnabled val="1"/>
        </dgm:presLayoutVars>
      </dgm:prSet>
      <dgm:spPr/>
    </dgm:pt>
    <dgm:pt modelId="{EECFA9FE-4ECD-C44A-BC3D-480D2295773F}" type="pres">
      <dgm:prSet presAssocID="{C64865E6-BFE4-4633-A26D-C7F50F448470}" presName="parentText" presStyleLbl="node1" presStyleIdx="4" presStyleCnt="5">
        <dgm:presLayoutVars>
          <dgm:chMax val="0"/>
          <dgm:bulletEnabled val="1"/>
        </dgm:presLayoutVars>
      </dgm:prSet>
      <dgm:spPr/>
    </dgm:pt>
    <dgm:pt modelId="{AA71808E-0985-1F41-A198-288740901C38}" type="pres">
      <dgm:prSet presAssocID="{C64865E6-BFE4-4633-A26D-C7F50F448470}" presName="childText" presStyleLbl="revTx" presStyleIdx="2" presStyleCnt="3">
        <dgm:presLayoutVars>
          <dgm:bulletEnabled val="1"/>
        </dgm:presLayoutVars>
      </dgm:prSet>
      <dgm:spPr/>
    </dgm:pt>
  </dgm:ptLst>
  <dgm:cxnLst>
    <dgm:cxn modelId="{5E97490B-D46F-D34D-8787-58A7A7AA3EC7}" type="presOf" srcId="{D6DE60A7-E4CF-4F54-8554-548FF5D34DF3}" destId="{955736F7-9A8B-0548-B8CB-CD26D363D698}" srcOrd="0" destOrd="0" presId="urn:microsoft.com/office/officeart/2005/8/layout/vList2"/>
    <dgm:cxn modelId="{4D1F2814-C54E-4371-98C6-1E12C7484EF4}" srcId="{F42A6B7C-7DFB-42EF-AA22-8A926E9D841E}" destId="{DB527D92-E8CA-498B-BB93-7A8072CFE608}" srcOrd="2" destOrd="0" parTransId="{7A474D6E-2CF7-413C-B138-D7555076DC96}" sibTransId="{6F9DD25E-AC79-480F-A161-D2B7354C97EE}"/>
    <dgm:cxn modelId="{17A0391E-23E8-C341-81AE-2741C73888E8}" type="presOf" srcId="{F42A6B7C-7DFB-42EF-AA22-8A926E9D841E}" destId="{FE512543-AC45-9943-8EF2-4A87F23A9317}" srcOrd="0" destOrd="0" presId="urn:microsoft.com/office/officeart/2005/8/layout/vList2"/>
    <dgm:cxn modelId="{5742EE20-C2CF-4827-997E-E675C8065E63}" srcId="{AB8F09B9-C144-4664-822D-B5C3F4E97FCC}" destId="{18B3FFFD-0467-4604-A6BC-A2CA34C2845E}" srcOrd="1" destOrd="0" parTransId="{CEC45B4A-8AA5-413F-84D5-106C7F897A16}" sibTransId="{68133DB6-B54A-4572-9730-328524A50702}"/>
    <dgm:cxn modelId="{AAFDCF24-3B86-4F2F-8059-EA2883DA7903}" srcId="{8129AD83-9079-4511-BF36-C973D555A4F1}" destId="{A141C945-059B-434F-B7F6-32DEDE6BF5FD}" srcOrd="1" destOrd="0" parTransId="{96CC25FF-6893-4FE4-AECA-B17B10EFA4AE}" sibTransId="{38D06BF6-3A4A-4BEC-A2D9-F589F8EBB408}"/>
    <dgm:cxn modelId="{422C0D25-0D14-9847-9DA7-7B93CA2D9B96}" type="presOf" srcId="{C64865E6-BFE4-4633-A26D-C7F50F448470}" destId="{EECFA9FE-4ECD-C44A-BC3D-480D2295773F}" srcOrd="0" destOrd="0" presId="urn:microsoft.com/office/officeart/2005/8/layout/vList2"/>
    <dgm:cxn modelId="{3AB76127-9417-B147-97CB-44CEB27A32BD}" type="presOf" srcId="{DB527D92-E8CA-498B-BB93-7A8072CFE608}" destId="{4B401D9F-A638-5D42-BC9C-61EABEB304A9}" srcOrd="0" destOrd="0" presId="urn:microsoft.com/office/officeart/2005/8/layout/vList2"/>
    <dgm:cxn modelId="{74A5852C-7348-8F41-B835-914268A2D956}" srcId="{8129AD83-9079-4511-BF36-C973D555A4F1}" destId="{A3E36EF6-009D-104C-87A9-81A5A59F5A9A}" srcOrd="2" destOrd="0" parTransId="{B05E6B3B-A5D8-4045-B6D0-9813DCFB8179}" sibTransId="{3B920BB5-145C-B84C-B3F5-6261535C43CC}"/>
    <dgm:cxn modelId="{53C3902F-1DB4-43B8-A7F2-758A55610772}" srcId="{AB8F09B9-C144-4664-822D-B5C3F4E97FCC}" destId="{500472A6-2918-4E03-86B1-0EA3FFB300A6}" srcOrd="3" destOrd="0" parTransId="{AE80AA87-E6FE-4521-B7DE-4839ADCC70C7}" sibTransId="{666B95A3-FF89-41D1-9A01-FFD90749E00C}"/>
    <dgm:cxn modelId="{93FA3D32-7FE9-49A2-B8FF-E7D8A1F7871D}" srcId="{F42A6B7C-7DFB-42EF-AA22-8A926E9D841E}" destId="{AB8F09B9-C144-4664-822D-B5C3F4E97FCC}" srcOrd="0" destOrd="0" parTransId="{F53F43E5-4EA4-4A14-B3AA-D145D2DA3E5F}" sibTransId="{CF56606B-A42F-4222-A8CC-7902740E952C}"/>
    <dgm:cxn modelId="{6B7D9C33-1187-2B49-8206-6E84917503FA}" type="presOf" srcId="{AB8F09B9-C144-4664-822D-B5C3F4E97FCC}" destId="{09D68501-41A8-E248-BC85-CFE265102E8B}" srcOrd="0" destOrd="0" presId="urn:microsoft.com/office/officeart/2005/8/layout/vList2"/>
    <dgm:cxn modelId="{3728D738-1DFB-C04D-817E-67A79B3FC6A8}" type="presOf" srcId="{0B1819F8-FCF5-8044-94CB-653CE7FBDF59}" destId="{CFB90EBD-6FBC-CF48-B4DC-FDD5514335FE}" srcOrd="0" destOrd="0" presId="urn:microsoft.com/office/officeart/2005/8/layout/vList2"/>
    <dgm:cxn modelId="{EA5A873C-BB77-7841-98BA-03B1B369E3DA}" type="presOf" srcId="{911AED6D-514D-4616-ACDA-F6D7BF0E35F5}" destId="{8977F802-E87C-4A43-B48A-1506E92EAA0A}" srcOrd="0" destOrd="2" presId="urn:microsoft.com/office/officeart/2005/8/layout/vList2"/>
    <dgm:cxn modelId="{4144543D-A3D1-49E4-A5D7-FCFDCA1328D2}" srcId="{F42A6B7C-7DFB-42EF-AA22-8A926E9D841E}" destId="{8129AD83-9079-4511-BF36-C973D555A4F1}" srcOrd="3" destOrd="0" parTransId="{13D7CEB3-80DE-4484-93B2-94F09B2EBEDA}" sibTransId="{00FD0695-6B19-4DE6-B6BB-8877A8A7DDC9}"/>
    <dgm:cxn modelId="{D3D80A40-53AB-40B4-AF0C-F9A31DF15E72}" srcId="{AB8F09B9-C144-4664-822D-B5C3F4E97FCC}" destId="{911AED6D-514D-4616-ACDA-F6D7BF0E35F5}" srcOrd="2" destOrd="0" parTransId="{7492E6D0-4223-4B3F-8159-1CE72903FE13}" sibTransId="{40300A1E-92DF-4188-B173-F6D78DD56058}"/>
    <dgm:cxn modelId="{75051247-B5BB-2643-A867-72A1A40AC1C2}" type="presOf" srcId="{18B3FFFD-0467-4604-A6BC-A2CA34C2845E}" destId="{8977F802-E87C-4A43-B48A-1506E92EAA0A}" srcOrd="0" destOrd="1" presId="urn:microsoft.com/office/officeart/2005/8/layout/vList2"/>
    <dgm:cxn modelId="{CC74814C-240C-5645-8664-AA23A5B99FEE}" type="presOf" srcId="{500472A6-2918-4E03-86B1-0EA3FFB300A6}" destId="{8977F802-E87C-4A43-B48A-1506E92EAA0A}" srcOrd="0" destOrd="3" presId="urn:microsoft.com/office/officeart/2005/8/layout/vList2"/>
    <dgm:cxn modelId="{D9729451-3847-E14D-9CDC-7BDD17EDB36C}" type="presOf" srcId="{A3E36EF6-009D-104C-87A9-81A5A59F5A9A}" destId="{955736F7-9A8B-0548-B8CB-CD26D363D698}" srcOrd="0" destOrd="2" presId="urn:microsoft.com/office/officeart/2005/8/layout/vList2"/>
    <dgm:cxn modelId="{5F001854-8B2A-4379-AA3E-A9C5ABD23851}" srcId="{F42A6B7C-7DFB-42EF-AA22-8A926E9D841E}" destId="{C64865E6-BFE4-4633-A26D-C7F50F448470}" srcOrd="4" destOrd="0" parTransId="{56B15547-66D9-488E-A3CD-D76B8C594507}" sibTransId="{1B294A40-F9ED-421A-9C6F-D9B90EB0A5C1}"/>
    <dgm:cxn modelId="{A4FFC7A9-F855-4F59-9C05-7811C887099B}" srcId="{AB8F09B9-C144-4664-822D-B5C3F4E97FCC}" destId="{B650F0E3-2E88-44F9-BDA7-FEA83459F7B8}" srcOrd="0" destOrd="0" parTransId="{E9D276BA-8D46-4FE4-B474-145CAB9616B5}" sibTransId="{57AFE0D9-7702-4B8D-9A97-E9773F83CA6D}"/>
    <dgm:cxn modelId="{DFAAC6BC-C5D0-C142-997F-A1DB6B4F5A34}" type="presOf" srcId="{FA841092-CF67-1248-A5EB-000F3ED8365A}" destId="{AA71808E-0985-1F41-A198-288740901C38}" srcOrd="0" destOrd="0" presId="urn:microsoft.com/office/officeart/2005/8/layout/vList2"/>
    <dgm:cxn modelId="{4AFCAFBD-EB93-D148-94E2-96D2F2ACBF5F}" type="presOf" srcId="{8129AD83-9079-4511-BF36-C973D555A4F1}" destId="{B65EB2C5-203D-2546-92F2-FC4BBD799E42}" srcOrd="0" destOrd="0" presId="urn:microsoft.com/office/officeart/2005/8/layout/vList2"/>
    <dgm:cxn modelId="{20F078C9-C6F7-8C4D-B599-3CEE5356DEF2}" srcId="{C64865E6-BFE4-4633-A26D-C7F50F448470}" destId="{FA841092-CF67-1248-A5EB-000F3ED8365A}" srcOrd="0" destOrd="0" parTransId="{72DB121D-D70D-AB40-849B-7C6315D3DBCB}" sibTransId="{20E7DA96-17B1-0449-90D5-626C0D32D098}"/>
    <dgm:cxn modelId="{214E37CD-612A-094B-90A3-AF2462C252F6}" type="presOf" srcId="{B650F0E3-2E88-44F9-BDA7-FEA83459F7B8}" destId="{8977F802-E87C-4A43-B48A-1506E92EAA0A}" srcOrd="0" destOrd="0" presId="urn:microsoft.com/office/officeart/2005/8/layout/vList2"/>
    <dgm:cxn modelId="{5501F2D9-7BB9-DF4D-B678-9D0E78307B79}" type="presOf" srcId="{A141C945-059B-434F-B7F6-32DEDE6BF5FD}" destId="{955736F7-9A8B-0548-B8CB-CD26D363D698}" srcOrd="0" destOrd="1" presId="urn:microsoft.com/office/officeart/2005/8/layout/vList2"/>
    <dgm:cxn modelId="{D49AC1F2-805C-BD4A-BEC9-444105BE3001}" srcId="{F42A6B7C-7DFB-42EF-AA22-8A926E9D841E}" destId="{0B1819F8-FCF5-8044-94CB-653CE7FBDF59}" srcOrd="1" destOrd="0" parTransId="{67521AD2-0A12-2B4A-9CBF-ED81668B8F41}" sibTransId="{8613C6A7-E2D9-D242-B40C-03604BD335DE}"/>
    <dgm:cxn modelId="{5E3C40F3-BAFE-48DC-84CB-810328E8ED40}" srcId="{8129AD83-9079-4511-BF36-C973D555A4F1}" destId="{D6DE60A7-E4CF-4F54-8554-548FF5D34DF3}" srcOrd="0" destOrd="0" parTransId="{782AFC1E-96FF-4607-82FA-FB11D158B810}" sibTransId="{7B955849-0704-4730-ACF3-5F7417086C90}"/>
    <dgm:cxn modelId="{3F73FFCC-4A3A-F347-845E-BEE0142D6084}" type="presParOf" srcId="{FE512543-AC45-9943-8EF2-4A87F23A9317}" destId="{09D68501-41A8-E248-BC85-CFE265102E8B}" srcOrd="0" destOrd="0" presId="urn:microsoft.com/office/officeart/2005/8/layout/vList2"/>
    <dgm:cxn modelId="{A35262E4-2F42-D34D-9F03-2911780C15A2}" type="presParOf" srcId="{FE512543-AC45-9943-8EF2-4A87F23A9317}" destId="{8977F802-E87C-4A43-B48A-1506E92EAA0A}" srcOrd="1" destOrd="0" presId="urn:microsoft.com/office/officeart/2005/8/layout/vList2"/>
    <dgm:cxn modelId="{05C8793E-831C-3440-831A-F19A02AFEFA6}" type="presParOf" srcId="{FE512543-AC45-9943-8EF2-4A87F23A9317}" destId="{CFB90EBD-6FBC-CF48-B4DC-FDD5514335FE}" srcOrd="2" destOrd="0" presId="urn:microsoft.com/office/officeart/2005/8/layout/vList2"/>
    <dgm:cxn modelId="{FF1A4D1B-C6DE-304D-92D2-4CC3AB3742AF}" type="presParOf" srcId="{FE512543-AC45-9943-8EF2-4A87F23A9317}" destId="{D9B3320B-167F-0642-B622-5CAC90BA0336}" srcOrd="3" destOrd="0" presId="urn:microsoft.com/office/officeart/2005/8/layout/vList2"/>
    <dgm:cxn modelId="{F5CD287C-E350-B347-BE38-6B9978A30CF9}" type="presParOf" srcId="{FE512543-AC45-9943-8EF2-4A87F23A9317}" destId="{4B401D9F-A638-5D42-BC9C-61EABEB304A9}" srcOrd="4" destOrd="0" presId="urn:microsoft.com/office/officeart/2005/8/layout/vList2"/>
    <dgm:cxn modelId="{49D99CCB-0F84-604A-861B-C2123BB464F8}" type="presParOf" srcId="{FE512543-AC45-9943-8EF2-4A87F23A9317}" destId="{E325EDE7-5D02-8A40-B0C1-136A469DF9FA}" srcOrd="5" destOrd="0" presId="urn:microsoft.com/office/officeart/2005/8/layout/vList2"/>
    <dgm:cxn modelId="{BE63EAD2-D46D-F44F-80D7-F293B006B4E0}" type="presParOf" srcId="{FE512543-AC45-9943-8EF2-4A87F23A9317}" destId="{B65EB2C5-203D-2546-92F2-FC4BBD799E42}" srcOrd="6" destOrd="0" presId="urn:microsoft.com/office/officeart/2005/8/layout/vList2"/>
    <dgm:cxn modelId="{A9B93C66-7B53-4A4C-B5A1-82C573157FE9}" type="presParOf" srcId="{FE512543-AC45-9943-8EF2-4A87F23A9317}" destId="{955736F7-9A8B-0548-B8CB-CD26D363D698}" srcOrd="7" destOrd="0" presId="urn:microsoft.com/office/officeart/2005/8/layout/vList2"/>
    <dgm:cxn modelId="{74BAB7F2-4A14-2E45-A082-3EC8C48187B0}" type="presParOf" srcId="{FE512543-AC45-9943-8EF2-4A87F23A9317}" destId="{EECFA9FE-4ECD-C44A-BC3D-480D2295773F}" srcOrd="8" destOrd="0" presId="urn:microsoft.com/office/officeart/2005/8/layout/vList2"/>
    <dgm:cxn modelId="{A510FF0C-4999-BC46-966D-5EA0E476D8E1}" type="presParOf" srcId="{FE512543-AC45-9943-8EF2-4A87F23A9317}" destId="{AA71808E-0985-1F41-A198-288740901C38}"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FE0BDE-E4D6-47DE-9303-CA01D19C08D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73DEBFA-8D87-41D1-AB86-F6EECC87E150}">
      <dgm:prSet/>
      <dgm:spPr/>
      <dgm:t>
        <a:bodyPr/>
        <a:lstStyle/>
        <a:p>
          <a:r>
            <a:rPr lang="en-US" b="1" i="0" u="sng" dirty="0">
              <a:solidFill>
                <a:schemeClr val="bg1"/>
              </a:solidFill>
            </a:rPr>
            <a:t>SHS Band Parent Association</a:t>
          </a:r>
          <a:endParaRPr lang="en-US" dirty="0">
            <a:solidFill>
              <a:schemeClr val="bg1"/>
            </a:solidFill>
          </a:endParaRPr>
        </a:p>
      </dgm:t>
    </dgm:pt>
    <dgm:pt modelId="{8AB0323A-10FD-48F9-AE96-2880C9B78010}" type="parTrans" cxnId="{2506C6ED-1436-44DD-A2B2-C1A3CF35D6DE}">
      <dgm:prSet/>
      <dgm:spPr/>
      <dgm:t>
        <a:bodyPr/>
        <a:lstStyle/>
        <a:p>
          <a:endParaRPr lang="en-US"/>
        </a:p>
      </dgm:t>
    </dgm:pt>
    <dgm:pt modelId="{024BEA30-5AD0-4366-ABCC-367FA13D06BD}" type="sibTrans" cxnId="{2506C6ED-1436-44DD-A2B2-C1A3CF35D6DE}">
      <dgm:prSet/>
      <dgm:spPr/>
      <dgm:t>
        <a:bodyPr/>
        <a:lstStyle/>
        <a:p>
          <a:endParaRPr lang="en-US"/>
        </a:p>
      </dgm:t>
    </dgm:pt>
    <dgm:pt modelId="{538FF016-0164-47F1-9ACD-CB87DE78E5CD}">
      <dgm:prSet/>
      <dgm:spPr/>
      <dgm:t>
        <a:bodyPr/>
        <a:lstStyle/>
        <a:p>
          <a:r>
            <a:rPr lang="en-US" b="0" i="0" dirty="0"/>
            <a:t>The BPA is the band </a:t>
          </a:r>
          <a:r>
            <a:rPr lang="en-US" dirty="0"/>
            <a:t>booster organization. We help to support the band through fundraising and organizing volunteers for band events. </a:t>
          </a:r>
          <a:r>
            <a:rPr lang="en-US" b="0" i="0" dirty="0"/>
            <a:t>Dues are $25 per year per family and go towards supporting the students year-round.</a:t>
          </a:r>
          <a:endParaRPr lang="en-US" dirty="0"/>
        </a:p>
      </dgm:t>
    </dgm:pt>
    <dgm:pt modelId="{917D5A27-D926-4E76-AB6E-6CF2E64D5411}" type="parTrans" cxnId="{0347E799-859D-4B76-A301-F9FC29689ABB}">
      <dgm:prSet/>
      <dgm:spPr/>
      <dgm:t>
        <a:bodyPr/>
        <a:lstStyle/>
        <a:p>
          <a:endParaRPr lang="en-US"/>
        </a:p>
      </dgm:t>
    </dgm:pt>
    <dgm:pt modelId="{C8F2BF24-4AAA-4EC6-837B-50989B4410D8}" type="sibTrans" cxnId="{0347E799-859D-4B76-A301-F9FC29689ABB}">
      <dgm:prSet/>
      <dgm:spPr/>
      <dgm:t>
        <a:bodyPr/>
        <a:lstStyle/>
        <a:p>
          <a:endParaRPr lang="en-US"/>
        </a:p>
      </dgm:t>
    </dgm:pt>
    <dgm:pt modelId="{78D5137F-39F0-4803-AEC6-D62DADAEC313}">
      <dgm:prSet/>
      <dgm:spPr/>
      <dgm:t>
        <a:bodyPr/>
        <a:lstStyle/>
        <a:p>
          <a:r>
            <a:rPr lang="en-US" b="1" i="0" u="sng" dirty="0">
              <a:solidFill>
                <a:schemeClr val="bg1"/>
              </a:solidFill>
            </a:rPr>
            <a:t>Opportunities to Volunteer</a:t>
          </a:r>
        </a:p>
      </dgm:t>
    </dgm:pt>
    <dgm:pt modelId="{C65A583A-4119-4A71-B3B1-AE960091727D}" type="parTrans" cxnId="{806D2E82-5A8E-4B4B-A4E2-0B75431C09CD}">
      <dgm:prSet/>
      <dgm:spPr/>
      <dgm:t>
        <a:bodyPr/>
        <a:lstStyle/>
        <a:p>
          <a:endParaRPr lang="en-US"/>
        </a:p>
      </dgm:t>
    </dgm:pt>
    <dgm:pt modelId="{7D2C6DD7-0F86-4C77-B46D-55FA79433CCA}" type="sibTrans" cxnId="{806D2E82-5A8E-4B4B-A4E2-0B75431C09CD}">
      <dgm:prSet/>
      <dgm:spPr/>
      <dgm:t>
        <a:bodyPr/>
        <a:lstStyle/>
        <a:p>
          <a:endParaRPr lang="en-US"/>
        </a:p>
      </dgm:t>
    </dgm:pt>
    <dgm:pt modelId="{7F46532D-DA19-487C-8553-648B25D9DA7F}">
      <dgm:prSet/>
      <dgm:spPr/>
      <dgm:t>
        <a:bodyPr/>
        <a:lstStyle/>
        <a:p>
          <a:r>
            <a:rPr lang="en-US" b="0" i="0" dirty="0"/>
            <a:t>Chaperoning Marching Fest, MPA events or helping with other Band events</a:t>
          </a:r>
          <a:endParaRPr lang="en-US" dirty="0"/>
        </a:p>
      </dgm:t>
    </dgm:pt>
    <dgm:pt modelId="{351C450E-02E6-4EE5-AEE9-153CB50B8A61}" type="parTrans" cxnId="{22CBABAD-40B1-4A14-91A6-146B16A00BF9}">
      <dgm:prSet/>
      <dgm:spPr/>
      <dgm:t>
        <a:bodyPr/>
        <a:lstStyle/>
        <a:p>
          <a:endParaRPr lang="en-US"/>
        </a:p>
      </dgm:t>
    </dgm:pt>
    <dgm:pt modelId="{9F688163-E264-4224-92DF-01B2046FA431}" type="sibTrans" cxnId="{22CBABAD-40B1-4A14-91A6-146B16A00BF9}">
      <dgm:prSet/>
      <dgm:spPr/>
      <dgm:t>
        <a:bodyPr/>
        <a:lstStyle/>
        <a:p>
          <a:endParaRPr lang="en-US"/>
        </a:p>
      </dgm:t>
    </dgm:pt>
    <dgm:pt modelId="{5563FE59-49BB-4667-ACA0-9345CF73A758}">
      <dgm:prSet/>
      <dgm:spPr/>
      <dgm:t>
        <a:bodyPr/>
        <a:lstStyle/>
        <a:p>
          <a:r>
            <a:rPr lang="en-US" b="1" i="0" dirty="0">
              <a:solidFill>
                <a:schemeClr val="bg1"/>
              </a:solidFill>
            </a:rPr>
            <a:t>Our By-Laws and current list of officers can be found on the Band Web Site</a:t>
          </a:r>
          <a:endParaRPr lang="en-US" dirty="0">
            <a:solidFill>
              <a:schemeClr val="bg1"/>
            </a:solidFill>
          </a:endParaRPr>
        </a:p>
      </dgm:t>
    </dgm:pt>
    <dgm:pt modelId="{72E92E60-89E4-486D-BB8E-DF3F5723689F}" type="parTrans" cxnId="{349525B3-991E-4E17-94BC-10050708C117}">
      <dgm:prSet/>
      <dgm:spPr/>
      <dgm:t>
        <a:bodyPr/>
        <a:lstStyle/>
        <a:p>
          <a:endParaRPr lang="en-US"/>
        </a:p>
      </dgm:t>
    </dgm:pt>
    <dgm:pt modelId="{F4B9BFB9-B8BD-4A9C-A78C-076132321BCA}" type="sibTrans" cxnId="{349525B3-991E-4E17-94BC-10050708C117}">
      <dgm:prSet/>
      <dgm:spPr/>
      <dgm:t>
        <a:bodyPr/>
        <a:lstStyle/>
        <a:p>
          <a:endParaRPr lang="en-US"/>
        </a:p>
      </dgm:t>
    </dgm:pt>
    <dgm:pt modelId="{4214BC14-A318-4FA8-9BFF-3268A0643042}">
      <dgm:prSet/>
      <dgm:spPr/>
      <dgm:t>
        <a:bodyPr/>
        <a:lstStyle/>
        <a:p>
          <a:r>
            <a:rPr lang="en-US" b="0" i="0" dirty="0" err="1"/>
            <a:t>www.seminolehsband.org</a:t>
          </a:r>
          <a:endParaRPr lang="en-US" dirty="0"/>
        </a:p>
      </dgm:t>
    </dgm:pt>
    <dgm:pt modelId="{ED432E79-3032-48AA-9D6B-E6492D95E04C}" type="parTrans" cxnId="{02B33393-B05D-4951-B133-4AD443F7718A}">
      <dgm:prSet/>
      <dgm:spPr/>
      <dgm:t>
        <a:bodyPr/>
        <a:lstStyle/>
        <a:p>
          <a:endParaRPr lang="en-US"/>
        </a:p>
      </dgm:t>
    </dgm:pt>
    <dgm:pt modelId="{1296A415-18B5-4B6E-B066-A089FB4170C1}" type="sibTrans" cxnId="{02B33393-B05D-4951-B133-4AD443F7718A}">
      <dgm:prSet/>
      <dgm:spPr/>
      <dgm:t>
        <a:bodyPr/>
        <a:lstStyle/>
        <a:p>
          <a:endParaRPr lang="en-US"/>
        </a:p>
      </dgm:t>
    </dgm:pt>
    <dgm:pt modelId="{725C150A-BF59-8E48-BB98-5795EB832EF8}">
      <dgm:prSet/>
      <dgm:spPr/>
      <dgm:t>
        <a:bodyPr/>
        <a:lstStyle/>
        <a:p>
          <a:r>
            <a:rPr lang="en-US" b="0" i="0" dirty="0"/>
            <a:t>Chaperoning Football Games</a:t>
          </a:r>
          <a:endParaRPr lang="en-US" dirty="0"/>
        </a:p>
      </dgm:t>
    </dgm:pt>
    <dgm:pt modelId="{55847E51-F09F-8E4C-9BA6-5F34E40CC0A0}" type="parTrans" cxnId="{DD48A78F-F758-9840-BD9F-6C4E9A1FD434}">
      <dgm:prSet/>
      <dgm:spPr/>
      <dgm:t>
        <a:bodyPr/>
        <a:lstStyle/>
        <a:p>
          <a:endParaRPr lang="en-US"/>
        </a:p>
      </dgm:t>
    </dgm:pt>
    <dgm:pt modelId="{6E11264C-6A00-9141-98D2-6694CDFEDEE3}" type="sibTrans" cxnId="{DD48A78F-F758-9840-BD9F-6C4E9A1FD434}">
      <dgm:prSet/>
      <dgm:spPr/>
      <dgm:t>
        <a:bodyPr/>
        <a:lstStyle/>
        <a:p>
          <a:endParaRPr lang="en-US"/>
        </a:p>
      </dgm:t>
    </dgm:pt>
    <dgm:pt modelId="{B215A1F6-6C91-7441-A072-C42A9A06A761}">
      <dgm:prSet/>
      <dgm:spPr/>
      <dgm:t>
        <a:bodyPr/>
        <a:lstStyle/>
        <a:p>
          <a:r>
            <a:rPr lang="en-US" b="0" i="0" dirty="0"/>
            <a:t>Join a Committee (hospitality, media, equipment, </a:t>
          </a:r>
          <a:r>
            <a:rPr lang="en-US" b="0" i="0" dirty="0" err="1"/>
            <a:t>etc</a:t>
          </a:r>
          <a:r>
            <a:rPr lang="en-US" b="0" i="0" dirty="0"/>
            <a:t>)</a:t>
          </a:r>
          <a:endParaRPr lang="en-US" dirty="0"/>
        </a:p>
      </dgm:t>
    </dgm:pt>
    <dgm:pt modelId="{6182CBAA-2A86-A24F-89E6-23EC94350B7B}" type="parTrans" cxnId="{2BC2B6FE-1538-C144-9A7C-D06E5E4AAC5A}">
      <dgm:prSet/>
      <dgm:spPr/>
      <dgm:t>
        <a:bodyPr/>
        <a:lstStyle/>
        <a:p>
          <a:endParaRPr lang="en-US"/>
        </a:p>
      </dgm:t>
    </dgm:pt>
    <dgm:pt modelId="{D10860C2-DE6E-E94D-837C-0BEFBFECFF44}" type="sibTrans" cxnId="{2BC2B6FE-1538-C144-9A7C-D06E5E4AAC5A}">
      <dgm:prSet/>
      <dgm:spPr/>
      <dgm:t>
        <a:bodyPr/>
        <a:lstStyle/>
        <a:p>
          <a:endParaRPr lang="en-US"/>
        </a:p>
      </dgm:t>
    </dgm:pt>
    <dgm:pt modelId="{0496A4A1-9DB6-DD49-A065-3BB3ACB6B284}" type="pres">
      <dgm:prSet presAssocID="{77FE0BDE-E4D6-47DE-9303-CA01D19C08D3}" presName="linear" presStyleCnt="0">
        <dgm:presLayoutVars>
          <dgm:animLvl val="lvl"/>
          <dgm:resizeHandles val="exact"/>
        </dgm:presLayoutVars>
      </dgm:prSet>
      <dgm:spPr/>
    </dgm:pt>
    <dgm:pt modelId="{AE81302E-BC32-224F-A086-DF58501F0E29}" type="pres">
      <dgm:prSet presAssocID="{373DEBFA-8D87-41D1-AB86-F6EECC87E150}" presName="parentText" presStyleLbl="node1" presStyleIdx="0" presStyleCnt="3" custLinFactNeighborY="-24498">
        <dgm:presLayoutVars>
          <dgm:chMax val="0"/>
          <dgm:bulletEnabled val="1"/>
        </dgm:presLayoutVars>
      </dgm:prSet>
      <dgm:spPr/>
    </dgm:pt>
    <dgm:pt modelId="{32D06D3D-94C7-0C43-822E-E3EDD0DBB7AC}" type="pres">
      <dgm:prSet presAssocID="{373DEBFA-8D87-41D1-AB86-F6EECC87E150}" presName="childText" presStyleLbl="revTx" presStyleIdx="0" presStyleCnt="3" custLinFactNeighborY="-11162">
        <dgm:presLayoutVars>
          <dgm:bulletEnabled val="1"/>
        </dgm:presLayoutVars>
      </dgm:prSet>
      <dgm:spPr/>
    </dgm:pt>
    <dgm:pt modelId="{008E1CD1-9BA3-4741-B8CA-C8C653598DDA}" type="pres">
      <dgm:prSet presAssocID="{78D5137F-39F0-4803-AEC6-D62DADAEC313}" presName="parentText" presStyleLbl="node1" presStyleIdx="1" presStyleCnt="3" custLinFactNeighborY="-4683">
        <dgm:presLayoutVars>
          <dgm:chMax val="0"/>
          <dgm:bulletEnabled val="1"/>
        </dgm:presLayoutVars>
      </dgm:prSet>
      <dgm:spPr/>
    </dgm:pt>
    <dgm:pt modelId="{B255E0B1-0A6B-3041-9087-2D8AE4725DBB}" type="pres">
      <dgm:prSet presAssocID="{78D5137F-39F0-4803-AEC6-D62DADAEC313}" presName="childText" presStyleLbl="revTx" presStyleIdx="1" presStyleCnt="3" custLinFactNeighborY="1572">
        <dgm:presLayoutVars>
          <dgm:bulletEnabled val="1"/>
        </dgm:presLayoutVars>
      </dgm:prSet>
      <dgm:spPr/>
    </dgm:pt>
    <dgm:pt modelId="{31D1EDF5-774C-FC42-B0E7-287CE5407164}" type="pres">
      <dgm:prSet presAssocID="{5563FE59-49BB-4667-ACA0-9345CF73A758}" presName="parentText" presStyleLbl="node1" presStyleIdx="2" presStyleCnt="3" custLinFactNeighborY="14436">
        <dgm:presLayoutVars>
          <dgm:chMax val="0"/>
          <dgm:bulletEnabled val="1"/>
        </dgm:presLayoutVars>
      </dgm:prSet>
      <dgm:spPr/>
    </dgm:pt>
    <dgm:pt modelId="{610E2096-8D6F-144B-8EAB-4F104B990BC1}" type="pres">
      <dgm:prSet presAssocID="{5563FE59-49BB-4667-ACA0-9345CF73A758}" presName="childText" presStyleLbl="revTx" presStyleIdx="2" presStyleCnt="3" custLinFactNeighborY="14148">
        <dgm:presLayoutVars>
          <dgm:bulletEnabled val="1"/>
        </dgm:presLayoutVars>
      </dgm:prSet>
      <dgm:spPr/>
    </dgm:pt>
  </dgm:ptLst>
  <dgm:cxnLst>
    <dgm:cxn modelId="{C10F8B0B-2590-F645-984A-F2CC9B4C7947}" type="presOf" srcId="{B215A1F6-6C91-7441-A072-C42A9A06A761}" destId="{B255E0B1-0A6B-3041-9087-2D8AE4725DBB}" srcOrd="0" destOrd="1" presId="urn:microsoft.com/office/officeart/2005/8/layout/vList2"/>
    <dgm:cxn modelId="{A1203A3D-A73C-C14A-B8CE-05516A86C731}" type="presOf" srcId="{538FF016-0164-47F1-9ACD-CB87DE78E5CD}" destId="{32D06D3D-94C7-0C43-822E-E3EDD0DBB7AC}" srcOrd="0" destOrd="0" presId="urn:microsoft.com/office/officeart/2005/8/layout/vList2"/>
    <dgm:cxn modelId="{2E1FF759-F47E-9741-B2E8-CF35066DA1F3}" type="presOf" srcId="{5563FE59-49BB-4667-ACA0-9345CF73A758}" destId="{31D1EDF5-774C-FC42-B0E7-287CE5407164}" srcOrd="0" destOrd="0" presId="urn:microsoft.com/office/officeart/2005/8/layout/vList2"/>
    <dgm:cxn modelId="{7F162E73-FD6B-3648-87CD-9AA636EDFE25}" type="presOf" srcId="{77FE0BDE-E4D6-47DE-9303-CA01D19C08D3}" destId="{0496A4A1-9DB6-DD49-A065-3BB3ACB6B284}" srcOrd="0" destOrd="0" presId="urn:microsoft.com/office/officeart/2005/8/layout/vList2"/>
    <dgm:cxn modelId="{806D2E82-5A8E-4B4B-A4E2-0B75431C09CD}" srcId="{77FE0BDE-E4D6-47DE-9303-CA01D19C08D3}" destId="{78D5137F-39F0-4803-AEC6-D62DADAEC313}" srcOrd="1" destOrd="0" parTransId="{C65A583A-4119-4A71-B3B1-AE960091727D}" sibTransId="{7D2C6DD7-0F86-4C77-B46D-55FA79433CCA}"/>
    <dgm:cxn modelId="{DD48A78F-F758-9840-BD9F-6C4E9A1FD434}" srcId="{78D5137F-39F0-4803-AEC6-D62DADAEC313}" destId="{725C150A-BF59-8E48-BB98-5795EB832EF8}" srcOrd="0" destOrd="0" parTransId="{55847E51-F09F-8E4C-9BA6-5F34E40CC0A0}" sibTransId="{6E11264C-6A00-9141-98D2-6694CDFEDEE3}"/>
    <dgm:cxn modelId="{02B33393-B05D-4951-B133-4AD443F7718A}" srcId="{5563FE59-49BB-4667-ACA0-9345CF73A758}" destId="{4214BC14-A318-4FA8-9BFF-3268A0643042}" srcOrd="0" destOrd="0" parTransId="{ED432E79-3032-48AA-9D6B-E6492D95E04C}" sibTransId="{1296A415-18B5-4B6E-B066-A089FB4170C1}"/>
    <dgm:cxn modelId="{0347E799-859D-4B76-A301-F9FC29689ABB}" srcId="{373DEBFA-8D87-41D1-AB86-F6EECC87E150}" destId="{538FF016-0164-47F1-9ACD-CB87DE78E5CD}" srcOrd="0" destOrd="0" parTransId="{917D5A27-D926-4E76-AB6E-6CF2E64D5411}" sibTransId="{C8F2BF24-4AAA-4EC6-837B-50989B4410D8}"/>
    <dgm:cxn modelId="{53FCBB9E-EB4E-6047-8D17-5CFE0FE71A5D}" type="presOf" srcId="{373DEBFA-8D87-41D1-AB86-F6EECC87E150}" destId="{AE81302E-BC32-224F-A086-DF58501F0E29}" srcOrd="0" destOrd="0" presId="urn:microsoft.com/office/officeart/2005/8/layout/vList2"/>
    <dgm:cxn modelId="{2C367FA0-5005-BA4C-9544-B499C8B1B3EF}" type="presOf" srcId="{78D5137F-39F0-4803-AEC6-D62DADAEC313}" destId="{008E1CD1-9BA3-4741-B8CA-C8C653598DDA}" srcOrd="0" destOrd="0" presId="urn:microsoft.com/office/officeart/2005/8/layout/vList2"/>
    <dgm:cxn modelId="{CB1176AC-7656-BC43-A652-C5DC9DA95034}" type="presOf" srcId="{725C150A-BF59-8E48-BB98-5795EB832EF8}" destId="{B255E0B1-0A6B-3041-9087-2D8AE4725DBB}" srcOrd="0" destOrd="0" presId="urn:microsoft.com/office/officeart/2005/8/layout/vList2"/>
    <dgm:cxn modelId="{22CBABAD-40B1-4A14-91A6-146B16A00BF9}" srcId="{78D5137F-39F0-4803-AEC6-D62DADAEC313}" destId="{7F46532D-DA19-487C-8553-648B25D9DA7F}" srcOrd="2" destOrd="0" parTransId="{351C450E-02E6-4EE5-AEE9-153CB50B8A61}" sibTransId="{9F688163-E264-4224-92DF-01B2046FA431}"/>
    <dgm:cxn modelId="{349525B3-991E-4E17-94BC-10050708C117}" srcId="{77FE0BDE-E4D6-47DE-9303-CA01D19C08D3}" destId="{5563FE59-49BB-4667-ACA0-9345CF73A758}" srcOrd="2" destOrd="0" parTransId="{72E92E60-89E4-486D-BB8E-DF3F5723689F}" sibTransId="{F4B9BFB9-B8BD-4A9C-A78C-076132321BCA}"/>
    <dgm:cxn modelId="{2506C6ED-1436-44DD-A2B2-C1A3CF35D6DE}" srcId="{77FE0BDE-E4D6-47DE-9303-CA01D19C08D3}" destId="{373DEBFA-8D87-41D1-AB86-F6EECC87E150}" srcOrd="0" destOrd="0" parTransId="{8AB0323A-10FD-48F9-AE96-2880C9B78010}" sibTransId="{024BEA30-5AD0-4366-ABCC-367FA13D06BD}"/>
    <dgm:cxn modelId="{C16C53F1-3BE8-4546-B8A3-A4EC8533851E}" type="presOf" srcId="{7F46532D-DA19-487C-8553-648B25D9DA7F}" destId="{B255E0B1-0A6B-3041-9087-2D8AE4725DBB}" srcOrd="0" destOrd="2" presId="urn:microsoft.com/office/officeart/2005/8/layout/vList2"/>
    <dgm:cxn modelId="{619AAFF7-6B78-C343-A381-C742FEA5736D}" type="presOf" srcId="{4214BC14-A318-4FA8-9BFF-3268A0643042}" destId="{610E2096-8D6F-144B-8EAB-4F104B990BC1}" srcOrd="0" destOrd="0" presId="urn:microsoft.com/office/officeart/2005/8/layout/vList2"/>
    <dgm:cxn modelId="{2BC2B6FE-1538-C144-9A7C-D06E5E4AAC5A}" srcId="{78D5137F-39F0-4803-AEC6-D62DADAEC313}" destId="{B215A1F6-6C91-7441-A072-C42A9A06A761}" srcOrd="1" destOrd="0" parTransId="{6182CBAA-2A86-A24F-89E6-23EC94350B7B}" sibTransId="{D10860C2-DE6E-E94D-837C-0BEFBFECFF44}"/>
    <dgm:cxn modelId="{9FC563A7-92B7-E146-9ADF-BEE504D3B4D7}" type="presParOf" srcId="{0496A4A1-9DB6-DD49-A065-3BB3ACB6B284}" destId="{AE81302E-BC32-224F-A086-DF58501F0E29}" srcOrd="0" destOrd="0" presId="urn:microsoft.com/office/officeart/2005/8/layout/vList2"/>
    <dgm:cxn modelId="{12DFCE7F-005A-E841-A8D0-D8ACFED742E5}" type="presParOf" srcId="{0496A4A1-9DB6-DD49-A065-3BB3ACB6B284}" destId="{32D06D3D-94C7-0C43-822E-E3EDD0DBB7AC}" srcOrd="1" destOrd="0" presId="urn:microsoft.com/office/officeart/2005/8/layout/vList2"/>
    <dgm:cxn modelId="{24955EF8-8458-5B4A-AC91-863CB9586ACD}" type="presParOf" srcId="{0496A4A1-9DB6-DD49-A065-3BB3ACB6B284}" destId="{008E1CD1-9BA3-4741-B8CA-C8C653598DDA}" srcOrd="2" destOrd="0" presId="urn:microsoft.com/office/officeart/2005/8/layout/vList2"/>
    <dgm:cxn modelId="{575E350B-62A7-614F-8E30-3B2F73F571C6}" type="presParOf" srcId="{0496A4A1-9DB6-DD49-A065-3BB3ACB6B284}" destId="{B255E0B1-0A6B-3041-9087-2D8AE4725DBB}" srcOrd="3" destOrd="0" presId="urn:microsoft.com/office/officeart/2005/8/layout/vList2"/>
    <dgm:cxn modelId="{43A75FC7-71C9-7E48-95D4-38AD89D61805}" type="presParOf" srcId="{0496A4A1-9DB6-DD49-A065-3BB3ACB6B284}" destId="{31D1EDF5-774C-FC42-B0E7-287CE5407164}" srcOrd="4" destOrd="0" presId="urn:microsoft.com/office/officeart/2005/8/layout/vList2"/>
    <dgm:cxn modelId="{F824BBC3-E6BB-C54D-8856-337B107448FF}" type="presParOf" srcId="{0496A4A1-9DB6-DD49-A065-3BB3ACB6B284}" destId="{610E2096-8D6F-144B-8EAB-4F104B990BC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CB298A-8578-4251-B595-F4110EEDB650}"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42698189-3AB0-4FAA-8DD8-479B71779483}">
      <dgm:prSet custT="1"/>
      <dgm:spPr/>
      <dgm:t>
        <a:bodyPr/>
        <a:lstStyle/>
        <a:p>
          <a:pPr>
            <a:defRPr cap="all"/>
          </a:pPr>
          <a:r>
            <a:rPr lang="en-US" sz="1600" b="1" i="0" dirty="0"/>
            <a:t>Having guest clinicians during band camp (&amp; periodically throughout the school year)</a:t>
          </a:r>
          <a:endParaRPr lang="en-US" sz="1600" dirty="0"/>
        </a:p>
      </dgm:t>
    </dgm:pt>
    <dgm:pt modelId="{96FDBA44-A50C-4989-B125-B913A37BD959}" type="parTrans" cxnId="{CFA57210-D1FD-4A97-A8CD-17CE37EF26A2}">
      <dgm:prSet/>
      <dgm:spPr/>
      <dgm:t>
        <a:bodyPr/>
        <a:lstStyle/>
        <a:p>
          <a:endParaRPr lang="en-US"/>
        </a:p>
      </dgm:t>
    </dgm:pt>
    <dgm:pt modelId="{54484052-7793-4C94-B515-CFA8E891AEC3}" type="sibTrans" cxnId="{CFA57210-D1FD-4A97-A8CD-17CE37EF26A2}">
      <dgm:prSet/>
      <dgm:spPr/>
      <dgm:t>
        <a:bodyPr/>
        <a:lstStyle/>
        <a:p>
          <a:endParaRPr lang="en-US"/>
        </a:p>
      </dgm:t>
    </dgm:pt>
    <dgm:pt modelId="{7F1F2ED1-B6D4-4D8B-806C-655B3B0050A4}">
      <dgm:prSet/>
      <dgm:spPr/>
      <dgm:t>
        <a:bodyPr/>
        <a:lstStyle/>
        <a:p>
          <a:pPr>
            <a:defRPr cap="all"/>
          </a:pPr>
          <a:r>
            <a:rPr lang="en-US" b="1" i="0" dirty="0"/>
            <a:t>Buying rights to the music that the students play throughout the year/ and paying for marching charts to be created</a:t>
          </a:r>
          <a:endParaRPr lang="en-US" dirty="0"/>
        </a:p>
      </dgm:t>
    </dgm:pt>
    <dgm:pt modelId="{C8530238-B14B-4651-B0CB-1884DFA5B347}" type="parTrans" cxnId="{0886FEC8-5D8C-4A22-8F54-CE9409E474E2}">
      <dgm:prSet/>
      <dgm:spPr/>
      <dgm:t>
        <a:bodyPr/>
        <a:lstStyle/>
        <a:p>
          <a:endParaRPr lang="en-US"/>
        </a:p>
      </dgm:t>
    </dgm:pt>
    <dgm:pt modelId="{36F3F188-FEF8-4B5B-99C3-563D63CF427B}" type="sibTrans" cxnId="{0886FEC8-5D8C-4A22-8F54-CE9409E474E2}">
      <dgm:prSet/>
      <dgm:spPr/>
      <dgm:t>
        <a:bodyPr/>
        <a:lstStyle/>
        <a:p>
          <a:endParaRPr lang="en-US"/>
        </a:p>
      </dgm:t>
    </dgm:pt>
    <dgm:pt modelId="{A0089680-38B0-4FB2-AB70-C3D15FF20710}">
      <dgm:prSet/>
      <dgm:spPr/>
      <dgm:t>
        <a:bodyPr/>
        <a:lstStyle/>
        <a:p>
          <a:pPr>
            <a:defRPr cap="all"/>
          </a:pPr>
          <a:r>
            <a:rPr lang="en-US" b="1" i="0" dirty="0"/>
            <a:t>Renting a truck for each away game, paying for tolls and gas</a:t>
          </a:r>
          <a:endParaRPr lang="en-US" dirty="0"/>
        </a:p>
      </dgm:t>
    </dgm:pt>
    <dgm:pt modelId="{464F856B-B60D-4EBB-82C4-5FD19A932862}" type="parTrans" cxnId="{C7F41186-63D4-4D8D-AD48-73F7906AA5CA}">
      <dgm:prSet/>
      <dgm:spPr/>
      <dgm:t>
        <a:bodyPr/>
        <a:lstStyle/>
        <a:p>
          <a:endParaRPr lang="en-US"/>
        </a:p>
      </dgm:t>
    </dgm:pt>
    <dgm:pt modelId="{29B8AD9E-2045-4295-A5E4-744E1C7C90A6}" type="sibTrans" cxnId="{C7F41186-63D4-4D8D-AD48-73F7906AA5CA}">
      <dgm:prSet/>
      <dgm:spPr/>
      <dgm:t>
        <a:bodyPr/>
        <a:lstStyle/>
        <a:p>
          <a:endParaRPr lang="en-US"/>
        </a:p>
      </dgm:t>
    </dgm:pt>
    <dgm:pt modelId="{39C53A74-EBEC-4D61-BD37-EAE6E8A0F4CD}">
      <dgm:prSet/>
      <dgm:spPr/>
      <dgm:t>
        <a:bodyPr/>
        <a:lstStyle/>
        <a:p>
          <a:pPr>
            <a:defRPr cap="all"/>
          </a:pPr>
          <a:r>
            <a:rPr lang="en-US" b="1" i="0" dirty="0"/>
            <a:t>Dry cleaning all marching uniforms several times a year</a:t>
          </a:r>
          <a:endParaRPr lang="en-US" dirty="0"/>
        </a:p>
      </dgm:t>
    </dgm:pt>
    <dgm:pt modelId="{54403F40-7664-4617-A5D9-1E3B42F1322E}" type="parTrans" cxnId="{795965B7-0A53-46DF-90F8-8737B4F5DB46}">
      <dgm:prSet/>
      <dgm:spPr/>
      <dgm:t>
        <a:bodyPr/>
        <a:lstStyle/>
        <a:p>
          <a:endParaRPr lang="en-US"/>
        </a:p>
      </dgm:t>
    </dgm:pt>
    <dgm:pt modelId="{010D748A-0676-43D2-9D09-B24F2A8C5C93}" type="sibTrans" cxnId="{795965B7-0A53-46DF-90F8-8737B4F5DB46}">
      <dgm:prSet/>
      <dgm:spPr/>
      <dgm:t>
        <a:bodyPr/>
        <a:lstStyle/>
        <a:p>
          <a:endParaRPr lang="en-US"/>
        </a:p>
      </dgm:t>
    </dgm:pt>
    <dgm:pt modelId="{0C4EDC0A-C67E-40A8-8DA4-729BF17F1617}" type="pres">
      <dgm:prSet presAssocID="{63CB298A-8578-4251-B595-F4110EEDB650}" presName="root" presStyleCnt="0">
        <dgm:presLayoutVars>
          <dgm:dir/>
          <dgm:resizeHandles val="exact"/>
        </dgm:presLayoutVars>
      </dgm:prSet>
      <dgm:spPr/>
    </dgm:pt>
    <dgm:pt modelId="{8B18378A-1DC2-47DF-B7C1-135DB3A9C73E}" type="pres">
      <dgm:prSet presAssocID="{42698189-3AB0-4FAA-8DD8-479B71779483}" presName="compNode" presStyleCnt="0"/>
      <dgm:spPr/>
    </dgm:pt>
    <dgm:pt modelId="{8867B012-457F-4C04-8DE3-98F1F41E4EF9}" type="pres">
      <dgm:prSet presAssocID="{42698189-3AB0-4FAA-8DD8-479B71779483}" presName="iconBgRect" presStyleLbl="bgShp" presStyleIdx="0" presStyleCnt="4"/>
      <dgm:spPr/>
    </dgm:pt>
    <dgm:pt modelId="{6C97CD9E-52E3-403E-A393-2DEC01B850A0}" type="pres">
      <dgm:prSet presAssocID="{42698189-3AB0-4FAA-8DD8-479B7177948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a:ext>
      </dgm:extLst>
    </dgm:pt>
    <dgm:pt modelId="{4C6EFA9D-A427-47D5-972F-2A0E625A0926}" type="pres">
      <dgm:prSet presAssocID="{42698189-3AB0-4FAA-8DD8-479B71779483}" presName="spaceRect" presStyleCnt="0"/>
      <dgm:spPr/>
    </dgm:pt>
    <dgm:pt modelId="{C587940B-7213-4950-B835-C0AB4E3E05C4}" type="pres">
      <dgm:prSet presAssocID="{42698189-3AB0-4FAA-8DD8-479B71779483}" presName="textRect" presStyleLbl="revTx" presStyleIdx="0" presStyleCnt="4">
        <dgm:presLayoutVars>
          <dgm:chMax val="1"/>
          <dgm:chPref val="1"/>
        </dgm:presLayoutVars>
      </dgm:prSet>
      <dgm:spPr/>
    </dgm:pt>
    <dgm:pt modelId="{D57AEFBD-A9AE-4584-B8BB-8CBC226CBD80}" type="pres">
      <dgm:prSet presAssocID="{54484052-7793-4C94-B515-CFA8E891AEC3}" presName="sibTrans" presStyleCnt="0"/>
      <dgm:spPr/>
    </dgm:pt>
    <dgm:pt modelId="{A7E6E8D1-8CE5-4AD1-8F82-D0FAA2D994CB}" type="pres">
      <dgm:prSet presAssocID="{7F1F2ED1-B6D4-4D8B-806C-655B3B0050A4}" presName="compNode" presStyleCnt="0"/>
      <dgm:spPr/>
    </dgm:pt>
    <dgm:pt modelId="{4C26F48F-CB0D-427F-B807-0603108DAB8B}" type="pres">
      <dgm:prSet presAssocID="{7F1F2ED1-B6D4-4D8B-806C-655B3B0050A4}" presName="iconBgRect" presStyleLbl="bgShp" presStyleIdx="1" presStyleCnt="4"/>
      <dgm:spPr/>
    </dgm:pt>
    <dgm:pt modelId="{DE40886C-5261-42F0-AE45-BA3896D013BD}" type="pres">
      <dgm:prSet presAssocID="{7F1F2ED1-B6D4-4D8B-806C-655B3B0050A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umpet"/>
        </a:ext>
      </dgm:extLst>
    </dgm:pt>
    <dgm:pt modelId="{91B634D9-3469-4306-9BCA-00289979FEF9}" type="pres">
      <dgm:prSet presAssocID="{7F1F2ED1-B6D4-4D8B-806C-655B3B0050A4}" presName="spaceRect" presStyleCnt="0"/>
      <dgm:spPr/>
    </dgm:pt>
    <dgm:pt modelId="{0A90B472-1931-45C7-AE60-DC32C7E209C2}" type="pres">
      <dgm:prSet presAssocID="{7F1F2ED1-B6D4-4D8B-806C-655B3B0050A4}" presName="textRect" presStyleLbl="revTx" presStyleIdx="1" presStyleCnt="4">
        <dgm:presLayoutVars>
          <dgm:chMax val="1"/>
          <dgm:chPref val="1"/>
        </dgm:presLayoutVars>
      </dgm:prSet>
      <dgm:spPr/>
    </dgm:pt>
    <dgm:pt modelId="{DA9DBC74-F14C-4478-AC8C-368ED7166B1F}" type="pres">
      <dgm:prSet presAssocID="{36F3F188-FEF8-4B5B-99C3-563D63CF427B}" presName="sibTrans" presStyleCnt="0"/>
      <dgm:spPr/>
    </dgm:pt>
    <dgm:pt modelId="{35F04485-B65A-42AD-98FA-FF81D85A100E}" type="pres">
      <dgm:prSet presAssocID="{A0089680-38B0-4FB2-AB70-C3D15FF20710}" presName="compNode" presStyleCnt="0"/>
      <dgm:spPr/>
    </dgm:pt>
    <dgm:pt modelId="{AA04798B-847D-4EE1-A78D-B57CCCA8FA66}" type="pres">
      <dgm:prSet presAssocID="{A0089680-38B0-4FB2-AB70-C3D15FF20710}" presName="iconBgRect" presStyleLbl="bgShp" presStyleIdx="2" presStyleCnt="4"/>
      <dgm:spPr/>
    </dgm:pt>
    <dgm:pt modelId="{0B0CE134-EEA6-4654-BD30-09DE0304A7D8}" type="pres">
      <dgm:prSet presAssocID="{A0089680-38B0-4FB2-AB70-C3D15FF2071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ruck with solid fill"/>
        </a:ext>
      </dgm:extLst>
    </dgm:pt>
    <dgm:pt modelId="{A16C04E8-481D-4B20-AA00-50F9F8281E7A}" type="pres">
      <dgm:prSet presAssocID="{A0089680-38B0-4FB2-AB70-C3D15FF20710}" presName="spaceRect" presStyleCnt="0"/>
      <dgm:spPr/>
    </dgm:pt>
    <dgm:pt modelId="{3A58705E-A759-42B5-BFDD-436C60FCD7EB}" type="pres">
      <dgm:prSet presAssocID="{A0089680-38B0-4FB2-AB70-C3D15FF20710}" presName="textRect" presStyleLbl="revTx" presStyleIdx="2" presStyleCnt="4">
        <dgm:presLayoutVars>
          <dgm:chMax val="1"/>
          <dgm:chPref val="1"/>
        </dgm:presLayoutVars>
      </dgm:prSet>
      <dgm:spPr/>
    </dgm:pt>
    <dgm:pt modelId="{DB4D83CE-D96C-4B1F-99AA-FDD806CAE30C}" type="pres">
      <dgm:prSet presAssocID="{29B8AD9E-2045-4295-A5E4-744E1C7C90A6}" presName="sibTrans" presStyleCnt="0"/>
      <dgm:spPr/>
    </dgm:pt>
    <dgm:pt modelId="{767F7ED3-2218-41BB-9E6C-354B38D03396}" type="pres">
      <dgm:prSet presAssocID="{39C53A74-EBEC-4D61-BD37-EAE6E8A0F4CD}" presName="compNode" presStyleCnt="0"/>
      <dgm:spPr/>
    </dgm:pt>
    <dgm:pt modelId="{F31BE639-8E6F-41AA-AB03-C83F61756932}" type="pres">
      <dgm:prSet presAssocID="{39C53A74-EBEC-4D61-BD37-EAE6E8A0F4CD}" presName="iconBgRect" presStyleLbl="bgShp" presStyleIdx="3" presStyleCnt="4"/>
      <dgm:spPr/>
    </dgm:pt>
    <dgm:pt modelId="{82405417-8E98-42AD-AAC0-870502C1F3A7}" type="pres">
      <dgm:prSet presAssocID="{39C53A74-EBEC-4D61-BD37-EAE6E8A0F4C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irt"/>
        </a:ext>
      </dgm:extLst>
    </dgm:pt>
    <dgm:pt modelId="{388079B0-4E39-4785-A3B8-92BE17185B71}" type="pres">
      <dgm:prSet presAssocID="{39C53A74-EBEC-4D61-BD37-EAE6E8A0F4CD}" presName="spaceRect" presStyleCnt="0"/>
      <dgm:spPr/>
    </dgm:pt>
    <dgm:pt modelId="{98B46083-25CF-407F-B6E0-361058D54F18}" type="pres">
      <dgm:prSet presAssocID="{39C53A74-EBEC-4D61-BD37-EAE6E8A0F4CD}" presName="textRect" presStyleLbl="revTx" presStyleIdx="3" presStyleCnt="4">
        <dgm:presLayoutVars>
          <dgm:chMax val="1"/>
          <dgm:chPref val="1"/>
        </dgm:presLayoutVars>
      </dgm:prSet>
      <dgm:spPr/>
    </dgm:pt>
  </dgm:ptLst>
  <dgm:cxnLst>
    <dgm:cxn modelId="{CFA57210-D1FD-4A97-A8CD-17CE37EF26A2}" srcId="{63CB298A-8578-4251-B595-F4110EEDB650}" destId="{42698189-3AB0-4FAA-8DD8-479B71779483}" srcOrd="0" destOrd="0" parTransId="{96FDBA44-A50C-4989-B125-B913A37BD959}" sibTransId="{54484052-7793-4C94-B515-CFA8E891AEC3}"/>
    <dgm:cxn modelId="{D0904642-82D7-4EDB-8793-DEA4691EB22E}" type="presOf" srcId="{63CB298A-8578-4251-B595-F4110EEDB650}" destId="{0C4EDC0A-C67E-40A8-8DA4-729BF17F1617}" srcOrd="0" destOrd="0" presId="urn:microsoft.com/office/officeart/2018/5/layout/IconCircleLabelList"/>
    <dgm:cxn modelId="{9F706C5E-E3A2-4918-8604-2E14D4D5D409}" type="presOf" srcId="{42698189-3AB0-4FAA-8DD8-479B71779483}" destId="{C587940B-7213-4950-B835-C0AB4E3E05C4}" srcOrd="0" destOrd="0" presId="urn:microsoft.com/office/officeart/2018/5/layout/IconCircleLabelList"/>
    <dgm:cxn modelId="{C7F41186-63D4-4D8D-AD48-73F7906AA5CA}" srcId="{63CB298A-8578-4251-B595-F4110EEDB650}" destId="{A0089680-38B0-4FB2-AB70-C3D15FF20710}" srcOrd="2" destOrd="0" parTransId="{464F856B-B60D-4EBB-82C4-5FD19A932862}" sibTransId="{29B8AD9E-2045-4295-A5E4-744E1C7C90A6}"/>
    <dgm:cxn modelId="{795965B7-0A53-46DF-90F8-8737B4F5DB46}" srcId="{63CB298A-8578-4251-B595-F4110EEDB650}" destId="{39C53A74-EBEC-4D61-BD37-EAE6E8A0F4CD}" srcOrd="3" destOrd="0" parTransId="{54403F40-7664-4617-A5D9-1E3B42F1322E}" sibTransId="{010D748A-0676-43D2-9D09-B24F2A8C5C93}"/>
    <dgm:cxn modelId="{0886FEC8-5D8C-4A22-8F54-CE9409E474E2}" srcId="{63CB298A-8578-4251-B595-F4110EEDB650}" destId="{7F1F2ED1-B6D4-4D8B-806C-655B3B0050A4}" srcOrd="1" destOrd="0" parTransId="{C8530238-B14B-4651-B0CB-1884DFA5B347}" sibTransId="{36F3F188-FEF8-4B5B-99C3-563D63CF427B}"/>
    <dgm:cxn modelId="{D7EEF7D9-8537-4E4A-832F-C65B8417D0F2}" type="presOf" srcId="{7F1F2ED1-B6D4-4D8B-806C-655B3B0050A4}" destId="{0A90B472-1931-45C7-AE60-DC32C7E209C2}" srcOrd="0" destOrd="0" presId="urn:microsoft.com/office/officeart/2018/5/layout/IconCircleLabelList"/>
    <dgm:cxn modelId="{CD98D1DA-9351-404D-8EB4-3E706AC33230}" type="presOf" srcId="{A0089680-38B0-4FB2-AB70-C3D15FF20710}" destId="{3A58705E-A759-42B5-BFDD-436C60FCD7EB}" srcOrd="0" destOrd="0" presId="urn:microsoft.com/office/officeart/2018/5/layout/IconCircleLabelList"/>
    <dgm:cxn modelId="{FE97A9E0-C709-4063-B27F-EBE652C77B27}" type="presOf" srcId="{39C53A74-EBEC-4D61-BD37-EAE6E8A0F4CD}" destId="{98B46083-25CF-407F-B6E0-361058D54F18}" srcOrd="0" destOrd="0" presId="urn:microsoft.com/office/officeart/2018/5/layout/IconCircleLabelList"/>
    <dgm:cxn modelId="{48119C64-EEE3-4476-BC35-152FA9EB8839}" type="presParOf" srcId="{0C4EDC0A-C67E-40A8-8DA4-729BF17F1617}" destId="{8B18378A-1DC2-47DF-B7C1-135DB3A9C73E}" srcOrd="0" destOrd="0" presId="urn:microsoft.com/office/officeart/2018/5/layout/IconCircleLabelList"/>
    <dgm:cxn modelId="{3BE3C68E-4696-4A51-92DE-B560CFC5B2ED}" type="presParOf" srcId="{8B18378A-1DC2-47DF-B7C1-135DB3A9C73E}" destId="{8867B012-457F-4C04-8DE3-98F1F41E4EF9}" srcOrd="0" destOrd="0" presId="urn:microsoft.com/office/officeart/2018/5/layout/IconCircleLabelList"/>
    <dgm:cxn modelId="{5F833CB6-35DC-4495-BBD4-B68FF534A244}" type="presParOf" srcId="{8B18378A-1DC2-47DF-B7C1-135DB3A9C73E}" destId="{6C97CD9E-52E3-403E-A393-2DEC01B850A0}" srcOrd="1" destOrd="0" presId="urn:microsoft.com/office/officeart/2018/5/layout/IconCircleLabelList"/>
    <dgm:cxn modelId="{46FB4E7E-08DE-48E5-87FB-39EC3C15BB24}" type="presParOf" srcId="{8B18378A-1DC2-47DF-B7C1-135DB3A9C73E}" destId="{4C6EFA9D-A427-47D5-972F-2A0E625A0926}" srcOrd="2" destOrd="0" presId="urn:microsoft.com/office/officeart/2018/5/layout/IconCircleLabelList"/>
    <dgm:cxn modelId="{885FC31D-3AA8-4BB4-9034-0DD1353AF1C4}" type="presParOf" srcId="{8B18378A-1DC2-47DF-B7C1-135DB3A9C73E}" destId="{C587940B-7213-4950-B835-C0AB4E3E05C4}" srcOrd="3" destOrd="0" presId="urn:microsoft.com/office/officeart/2018/5/layout/IconCircleLabelList"/>
    <dgm:cxn modelId="{62418641-153A-4F2A-8A05-0820406ADFEB}" type="presParOf" srcId="{0C4EDC0A-C67E-40A8-8DA4-729BF17F1617}" destId="{D57AEFBD-A9AE-4584-B8BB-8CBC226CBD80}" srcOrd="1" destOrd="0" presId="urn:microsoft.com/office/officeart/2018/5/layout/IconCircleLabelList"/>
    <dgm:cxn modelId="{C753EB25-CA47-4720-956C-D932EB7146CD}" type="presParOf" srcId="{0C4EDC0A-C67E-40A8-8DA4-729BF17F1617}" destId="{A7E6E8D1-8CE5-4AD1-8F82-D0FAA2D994CB}" srcOrd="2" destOrd="0" presId="urn:microsoft.com/office/officeart/2018/5/layout/IconCircleLabelList"/>
    <dgm:cxn modelId="{20C30E58-309F-407D-9B81-F9350FD67E84}" type="presParOf" srcId="{A7E6E8D1-8CE5-4AD1-8F82-D0FAA2D994CB}" destId="{4C26F48F-CB0D-427F-B807-0603108DAB8B}" srcOrd="0" destOrd="0" presId="urn:microsoft.com/office/officeart/2018/5/layout/IconCircleLabelList"/>
    <dgm:cxn modelId="{F3B6EB1F-05AF-4011-8E5B-3BC8BD4CCA08}" type="presParOf" srcId="{A7E6E8D1-8CE5-4AD1-8F82-D0FAA2D994CB}" destId="{DE40886C-5261-42F0-AE45-BA3896D013BD}" srcOrd="1" destOrd="0" presId="urn:microsoft.com/office/officeart/2018/5/layout/IconCircleLabelList"/>
    <dgm:cxn modelId="{D5AEDCA4-0712-4C34-AF2A-70AEBBC01F90}" type="presParOf" srcId="{A7E6E8D1-8CE5-4AD1-8F82-D0FAA2D994CB}" destId="{91B634D9-3469-4306-9BCA-00289979FEF9}" srcOrd="2" destOrd="0" presId="urn:microsoft.com/office/officeart/2018/5/layout/IconCircleLabelList"/>
    <dgm:cxn modelId="{16D637F9-C76D-45BD-BE02-10242CD3D764}" type="presParOf" srcId="{A7E6E8D1-8CE5-4AD1-8F82-D0FAA2D994CB}" destId="{0A90B472-1931-45C7-AE60-DC32C7E209C2}" srcOrd="3" destOrd="0" presId="urn:microsoft.com/office/officeart/2018/5/layout/IconCircleLabelList"/>
    <dgm:cxn modelId="{6EE83035-B194-4485-AEB3-5770AE00C318}" type="presParOf" srcId="{0C4EDC0A-C67E-40A8-8DA4-729BF17F1617}" destId="{DA9DBC74-F14C-4478-AC8C-368ED7166B1F}" srcOrd="3" destOrd="0" presId="urn:microsoft.com/office/officeart/2018/5/layout/IconCircleLabelList"/>
    <dgm:cxn modelId="{BCFCB260-F9E2-428D-B020-DD0597D777FD}" type="presParOf" srcId="{0C4EDC0A-C67E-40A8-8DA4-729BF17F1617}" destId="{35F04485-B65A-42AD-98FA-FF81D85A100E}" srcOrd="4" destOrd="0" presId="urn:microsoft.com/office/officeart/2018/5/layout/IconCircleLabelList"/>
    <dgm:cxn modelId="{49E1E761-2DBC-4376-AA93-AD6E95085A55}" type="presParOf" srcId="{35F04485-B65A-42AD-98FA-FF81D85A100E}" destId="{AA04798B-847D-4EE1-A78D-B57CCCA8FA66}" srcOrd="0" destOrd="0" presId="urn:microsoft.com/office/officeart/2018/5/layout/IconCircleLabelList"/>
    <dgm:cxn modelId="{776D6E9F-67F1-42E6-AB06-40CAF4295658}" type="presParOf" srcId="{35F04485-B65A-42AD-98FA-FF81D85A100E}" destId="{0B0CE134-EEA6-4654-BD30-09DE0304A7D8}" srcOrd="1" destOrd="0" presId="urn:microsoft.com/office/officeart/2018/5/layout/IconCircleLabelList"/>
    <dgm:cxn modelId="{CD9A3E46-1A02-46B4-B080-2BC1D5041D3B}" type="presParOf" srcId="{35F04485-B65A-42AD-98FA-FF81D85A100E}" destId="{A16C04E8-481D-4B20-AA00-50F9F8281E7A}" srcOrd="2" destOrd="0" presId="urn:microsoft.com/office/officeart/2018/5/layout/IconCircleLabelList"/>
    <dgm:cxn modelId="{178E48A4-0BBC-4F34-B4C6-7C166AC443BC}" type="presParOf" srcId="{35F04485-B65A-42AD-98FA-FF81D85A100E}" destId="{3A58705E-A759-42B5-BFDD-436C60FCD7EB}" srcOrd="3" destOrd="0" presId="urn:microsoft.com/office/officeart/2018/5/layout/IconCircleLabelList"/>
    <dgm:cxn modelId="{A28B6226-12B3-4E76-9B6E-A91BF6911A37}" type="presParOf" srcId="{0C4EDC0A-C67E-40A8-8DA4-729BF17F1617}" destId="{DB4D83CE-D96C-4B1F-99AA-FDD806CAE30C}" srcOrd="5" destOrd="0" presId="urn:microsoft.com/office/officeart/2018/5/layout/IconCircleLabelList"/>
    <dgm:cxn modelId="{DF7B6F02-7372-4C89-8D90-EE55DB600F28}" type="presParOf" srcId="{0C4EDC0A-C67E-40A8-8DA4-729BF17F1617}" destId="{767F7ED3-2218-41BB-9E6C-354B38D03396}" srcOrd="6" destOrd="0" presId="urn:microsoft.com/office/officeart/2018/5/layout/IconCircleLabelList"/>
    <dgm:cxn modelId="{C3343B36-D909-42C3-8DF3-EA5EEC1C0DFF}" type="presParOf" srcId="{767F7ED3-2218-41BB-9E6C-354B38D03396}" destId="{F31BE639-8E6F-41AA-AB03-C83F61756932}" srcOrd="0" destOrd="0" presId="urn:microsoft.com/office/officeart/2018/5/layout/IconCircleLabelList"/>
    <dgm:cxn modelId="{F0E03CC1-949C-4F3B-AEC7-4A88A1CC9B80}" type="presParOf" srcId="{767F7ED3-2218-41BB-9E6C-354B38D03396}" destId="{82405417-8E98-42AD-AAC0-870502C1F3A7}" srcOrd="1" destOrd="0" presId="urn:microsoft.com/office/officeart/2018/5/layout/IconCircleLabelList"/>
    <dgm:cxn modelId="{7ADBA6BE-AF4E-48CB-B9D6-725723A35926}" type="presParOf" srcId="{767F7ED3-2218-41BB-9E6C-354B38D03396}" destId="{388079B0-4E39-4785-A3B8-92BE17185B71}" srcOrd="2" destOrd="0" presId="urn:microsoft.com/office/officeart/2018/5/layout/IconCircleLabelList"/>
    <dgm:cxn modelId="{DA3E0CA3-FB33-4373-B180-09282B209CC8}" type="presParOf" srcId="{767F7ED3-2218-41BB-9E6C-354B38D03396}" destId="{98B46083-25CF-407F-B6E0-361058D54F1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2C6481-70F7-49E8-9B30-4825D514308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C6BC21-C239-4918-9134-D8737BD35111}">
      <dgm:prSet custT="1"/>
      <dgm:spPr/>
      <dgm:t>
        <a:bodyPr/>
        <a:lstStyle/>
        <a:p>
          <a:pPr>
            <a:lnSpc>
              <a:spcPct val="100000"/>
            </a:lnSpc>
          </a:pPr>
          <a:r>
            <a:rPr lang="en-US" sz="1600" b="1" i="0" dirty="0"/>
            <a:t>Entry fees to festivals and musical performance assessment events</a:t>
          </a:r>
          <a:endParaRPr lang="en-US" sz="1600" dirty="0"/>
        </a:p>
      </dgm:t>
    </dgm:pt>
    <dgm:pt modelId="{40071F07-508B-4A02-A395-A665310928AF}" type="parTrans" cxnId="{F4040A54-69D1-4A34-999C-780C8CD522CD}">
      <dgm:prSet/>
      <dgm:spPr/>
      <dgm:t>
        <a:bodyPr/>
        <a:lstStyle/>
        <a:p>
          <a:endParaRPr lang="en-US"/>
        </a:p>
      </dgm:t>
    </dgm:pt>
    <dgm:pt modelId="{C4E7EBFE-D3F5-445F-9283-BE50F0506D02}" type="sibTrans" cxnId="{F4040A54-69D1-4A34-999C-780C8CD522CD}">
      <dgm:prSet/>
      <dgm:spPr/>
      <dgm:t>
        <a:bodyPr/>
        <a:lstStyle/>
        <a:p>
          <a:endParaRPr lang="en-US"/>
        </a:p>
      </dgm:t>
    </dgm:pt>
    <dgm:pt modelId="{01D963C7-00E1-4093-AC62-C8A3AD1D3DEF}">
      <dgm:prSet custT="1"/>
      <dgm:spPr/>
      <dgm:t>
        <a:bodyPr/>
        <a:lstStyle/>
        <a:p>
          <a:pPr>
            <a:lnSpc>
              <a:spcPct val="100000"/>
            </a:lnSpc>
          </a:pPr>
          <a:r>
            <a:rPr lang="en-US" sz="1600" b="1" i="0" dirty="0"/>
            <a:t>Catering Senior Night</a:t>
          </a:r>
          <a:endParaRPr lang="en-US" sz="1600" dirty="0"/>
        </a:p>
      </dgm:t>
    </dgm:pt>
    <dgm:pt modelId="{1D8EDABA-4536-4D5B-B14F-FD3AEC642D7A}" type="parTrans" cxnId="{A1508E4C-26E9-4297-A99D-44E9DD420D12}">
      <dgm:prSet/>
      <dgm:spPr/>
      <dgm:t>
        <a:bodyPr/>
        <a:lstStyle/>
        <a:p>
          <a:endParaRPr lang="en-US"/>
        </a:p>
      </dgm:t>
    </dgm:pt>
    <dgm:pt modelId="{3488D394-0356-4F16-99FD-423190DC2144}" type="sibTrans" cxnId="{A1508E4C-26E9-4297-A99D-44E9DD420D12}">
      <dgm:prSet/>
      <dgm:spPr/>
      <dgm:t>
        <a:bodyPr/>
        <a:lstStyle/>
        <a:p>
          <a:endParaRPr lang="en-US"/>
        </a:p>
      </dgm:t>
    </dgm:pt>
    <dgm:pt modelId="{B9FDAFB9-AFCB-46C9-B3FC-3A817DEE20E1}">
      <dgm:prSet custT="1"/>
      <dgm:spPr/>
      <dgm:t>
        <a:bodyPr/>
        <a:lstStyle/>
        <a:p>
          <a:pPr>
            <a:lnSpc>
              <a:spcPct val="100000"/>
            </a:lnSpc>
          </a:pPr>
          <a:r>
            <a:rPr lang="en-US" sz="1600" b="1" i="0" dirty="0"/>
            <a:t>Maintaining school-owned instruments</a:t>
          </a:r>
          <a:endParaRPr lang="en-US" sz="1600" dirty="0"/>
        </a:p>
      </dgm:t>
    </dgm:pt>
    <dgm:pt modelId="{8EF444A0-1D4B-42EC-AFB2-5DB448809F1F}" type="parTrans" cxnId="{2E39EF22-6C3E-4167-A1DC-0AB5A2D395C5}">
      <dgm:prSet/>
      <dgm:spPr/>
      <dgm:t>
        <a:bodyPr/>
        <a:lstStyle/>
        <a:p>
          <a:endParaRPr lang="en-US"/>
        </a:p>
      </dgm:t>
    </dgm:pt>
    <dgm:pt modelId="{4758C97F-FB5F-4E3A-8E7C-F25C17F5BA5B}" type="sibTrans" cxnId="{2E39EF22-6C3E-4167-A1DC-0AB5A2D395C5}">
      <dgm:prSet/>
      <dgm:spPr/>
      <dgm:t>
        <a:bodyPr/>
        <a:lstStyle/>
        <a:p>
          <a:endParaRPr lang="en-US"/>
        </a:p>
      </dgm:t>
    </dgm:pt>
    <dgm:pt modelId="{B79DD4C4-6E12-46E3-A2CD-84E30A9A8B91}">
      <dgm:prSet custT="1"/>
      <dgm:spPr/>
      <dgm:t>
        <a:bodyPr/>
        <a:lstStyle/>
        <a:p>
          <a:pPr>
            <a:lnSpc>
              <a:spcPct val="100000"/>
            </a:lnSpc>
          </a:pPr>
          <a:r>
            <a:rPr lang="en-US" sz="1600" b="1" i="0" dirty="0"/>
            <a:t>Purchasing school-owned instruments</a:t>
          </a:r>
          <a:endParaRPr lang="en-US" sz="1600" dirty="0"/>
        </a:p>
      </dgm:t>
    </dgm:pt>
    <dgm:pt modelId="{D56D7A12-A684-4E11-BEB0-29216ED0AC20}" type="parTrans" cxnId="{59DCD7BC-51C8-4CC4-9F0D-A37F51763C2C}">
      <dgm:prSet/>
      <dgm:spPr/>
      <dgm:t>
        <a:bodyPr/>
        <a:lstStyle/>
        <a:p>
          <a:endParaRPr lang="en-US"/>
        </a:p>
      </dgm:t>
    </dgm:pt>
    <dgm:pt modelId="{8ACB847B-7BCF-440A-8680-AC27FC255CDF}" type="sibTrans" cxnId="{59DCD7BC-51C8-4CC4-9F0D-A37F51763C2C}">
      <dgm:prSet/>
      <dgm:spPr/>
      <dgm:t>
        <a:bodyPr/>
        <a:lstStyle/>
        <a:p>
          <a:endParaRPr lang="en-US"/>
        </a:p>
      </dgm:t>
    </dgm:pt>
    <dgm:pt modelId="{ED8BD27D-7485-43E1-A8ED-0F05AB5954B0}">
      <dgm:prSet custT="1"/>
      <dgm:spPr/>
      <dgm:t>
        <a:bodyPr/>
        <a:lstStyle/>
        <a:p>
          <a:pPr>
            <a:lnSpc>
              <a:spcPct val="100000"/>
            </a:lnSpc>
          </a:pPr>
          <a:r>
            <a:rPr lang="en-US" sz="1600" b="1" i="0" dirty="0"/>
            <a:t>Renting a venue/ providing catering  for end of year Band Banquet</a:t>
          </a:r>
          <a:endParaRPr lang="en-US" sz="1600" dirty="0"/>
        </a:p>
      </dgm:t>
    </dgm:pt>
    <dgm:pt modelId="{2DD52922-7E78-496A-9DC2-8F5F74F615F0}" type="parTrans" cxnId="{1010E8BC-AD3F-44DB-BD89-313AE8D381AC}">
      <dgm:prSet/>
      <dgm:spPr/>
      <dgm:t>
        <a:bodyPr/>
        <a:lstStyle/>
        <a:p>
          <a:endParaRPr lang="en-US"/>
        </a:p>
      </dgm:t>
    </dgm:pt>
    <dgm:pt modelId="{549097EA-5755-4333-8DAB-0A24A7B19055}" type="sibTrans" cxnId="{1010E8BC-AD3F-44DB-BD89-313AE8D381AC}">
      <dgm:prSet/>
      <dgm:spPr/>
      <dgm:t>
        <a:bodyPr/>
        <a:lstStyle/>
        <a:p>
          <a:endParaRPr lang="en-US"/>
        </a:p>
      </dgm:t>
    </dgm:pt>
    <dgm:pt modelId="{5431E2B7-B056-5F4A-ABCB-37A5A60D6950}">
      <dgm:prSet custT="1"/>
      <dgm:spPr/>
      <dgm:t>
        <a:bodyPr/>
        <a:lstStyle/>
        <a:p>
          <a:pPr>
            <a:lnSpc>
              <a:spcPct val="100000"/>
            </a:lnSpc>
          </a:pPr>
          <a:r>
            <a:rPr lang="en-US" sz="1600" b="1"/>
            <a:t>Operational fees of </a:t>
          </a:r>
          <a:r>
            <a:rPr lang="en-US" sz="1600" b="1" dirty="0"/>
            <a:t>the organization (insurance, CPA fees for the tax return, </a:t>
          </a:r>
          <a:r>
            <a:rPr lang="en-US" sz="1600" b="1" dirty="0" err="1"/>
            <a:t>etc</a:t>
          </a:r>
          <a:r>
            <a:rPr lang="en-US" sz="1600" b="1" dirty="0"/>
            <a:t>)</a:t>
          </a:r>
        </a:p>
      </dgm:t>
    </dgm:pt>
    <dgm:pt modelId="{A4FB6DEA-389E-294A-A08A-2DE66595E540}" type="parTrans" cxnId="{79E7E9EE-2F10-9043-B1CC-85EECAEC384B}">
      <dgm:prSet/>
      <dgm:spPr/>
      <dgm:t>
        <a:bodyPr/>
        <a:lstStyle/>
        <a:p>
          <a:endParaRPr lang="en-US"/>
        </a:p>
      </dgm:t>
    </dgm:pt>
    <dgm:pt modelId="{9351857A-D57A-2747-9E4E-E33DD1297CA8}" type="sibTrans" cxnId="{79E7E9EE-2F10-9043-B1CC-85EECAEC384B}">
      <dgm:prSet/>
      <dgm:spPr/>
      <dgm:t>
        <a:bodyPr/>
        <a:lstStyle/>
        <a:p>
          <a:endParaRPr lang="en-US"/>
        </a:p>
      </dgm:t>
    </dgm:pt>
    <dgm:pt modelId="{09A753CB-87BB-4E71-B4FA-3B0EF513F044}" type="pres">
      <dgm:prSet presAssocID="{382C6481-70F7-49E8-9B30-4825D5143082}" presName="root" presStyleCnt="0">
        <dgm:presLayoutVars>
          <dgm:dir/>
          <dgm:resizeHandles val="exact"/>
        </dgm:presLayoutVars>
      </dgm:prSet>
      <dgm:spPr/>
    </dgm:pt>
    <dgm:pt modelId="{9F4D0598-2F6E-4E52-960C-9F0C3EF6346A}" type="pres">
      <dgm:prSet presAssocID="{D1C6BC21-C239-4918-9134-D8737BD35111}" presName="compNode" presStyleCnt="0"/>
      <dgm:spPr/>
    </dgm:pt>
    <dgm:pt modelId="{82AF56AC-55E9-4462-8E13-4E06ABDC3D2B}" type="pres">
      <dgm:prSet presAssocID="{D1C6BC21-C239-4918-9134-D8737BD3511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AEE9734-B5C5-4190-83F9-F8FAFADBCA57}" type="pres">
      <dgm:prSet presAssocID="{D1C6BC21-C239-4918-9134-D8737BD35111}" presName="spaceRect" presStyleCnt="0"/>
      <dgm:spPr/>
    </dgm:pt>
    <dgm:pt modelId="{46C90B2F-AE04-4D5F-9991-4114B68E5746}" type="pres">
      <dgm:prSet presAssocID="{D1C6BC21-C239-4918-9134-D8737BD35111}" presName="textRect" presStyleLbl="revTx" presStyleIdx="0" presStyleCnt="6">
        <dgm:presLayoutVars>
          <dgm:chMax val="1"/>
          <dgm:chPref val="1"/>
        </dgm:presLayoutVars>
      </dgm:prSet>
      <dgm:spPr/>
    </dgm:pt>
    <dgm:pt modelId="{CE6666CD-5B97-4E37-A26B-86747357193F}" type="pres">
      <dgm:prSet presAssocID="{C4E7EBFE-D3F5-445F-9283-BE50F0506D02}" presName="sibTrans" presStyleCnt="0"/>
      <dgm:spPr/>
    </dgm:pt>
    <dgm:pt modelId="{D6350EF6-6F92-7440-8EFE-D4550F667A27}" type="pres">
      <dgm:prSet presAssocID="{5431E2B7-B056-5F4A-ABCB-37A5A60D6950}" presName="compNode" presStyleCnt="0"/>
      <dgm:spPr/>
    </dgm:pt>
    <dgm:pt modelId="{2961AD3F-50E2-6043-9CC0-1D0A9F816840}" type="pres">
      <dgm:prSet presAssocID="{5431E2B7-B056-5F4A-ABCB-37A5A60D6950}"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ypewriter with solid fill"/>
        </a:ext>
      </dgm:extLst>
    </dgm:pt>
    <dgm:pt modelId="{948F9123-B3D4-294E-8BC6-CE1F75FB0002}" type="pres">
      <dgm:prSet presAssocID="{5431E2B7-B056-5F4A-ABCB-37A5A60D6950}" presName="spaceRect" presStyleCnt="0"/>
      <dgm:spPr/>
    </dgm:pt>
    <dgm:pt modelId="{8C47D4CF-2EC8-524F-8569-6B39D2E09052}" type="pres">
      <dgm:prSet presAssocID="{5431E2B7-B056-5F4A-ABCB-37A5A60D6950}" presName="textRect" presStyleLbl="revTx" presStyleIdx="1" presStyleCnt="6">
        <dgm:presLayoutVars>
          <dgm:chMax val="1"/>
          <dgm:chPref val="1"/>
        </dgm:presLayoutVars>
      </dgm:prSet>
      <dgm:spPr/>
    </dgm:pt>
    <dgm:pt modelId="{5C5DA933-0513-9A42-A9AE-0EADF4F4274E}" type="pres">
      <dgm:prSet presAssocID="{9351857A-D57A-2747-9E4E-E33DD1297CA8}" presName="sibTrans" presStyleCnt="0"/>
      <dgm:spPr/>
    </dgm:pt>
    <dgm:pt modelId="{2530D63A-6684-47E1-B8A4-087EF9CC9AF4}" type="pres">
      <dgm:prSet presAssocID="{01D963C7-00E1-4093-AC62-C8A3AD1D3DEF}" presName="compNode" presStyleCnt="0"/>
      <dgm:spPr/>
    </dgm:pt>
    <dgm:pt modelId="{E9850233-8368-4B2E-B4C9-FAD6F1BB7666}" type="pres">
      <dgm:prSet presAssocID="{01D963C7-00E1-4093-AC62-C8A3AD1D3DE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DF7FC9E7-BA77-4E8C-9D29-0A2C4005264D}" type="pres">
      <dgm:prSet presAssocID="{01D963C7-00E1-4093-AC62-C8A3AD1D3DEF}" presName="spaceRect" presStyleCnt="0"/>
      <dgm:spPr/>
    </dgm:pt>
    <dgm:pt modelId="{479B6C52-BD70-49FF-AA76-95BF9BE59262}" type="pres">
      <dgm:prSet presAssocID="{01D963C7-00E1-4093-AC62-C8A3AD1D3DEF}" presName="textRect" presStyleLbl="revTx" presStyleIdx="2" presStyleCnt="6">
        <dgm:presLayoutVars>
          <dgm:chMax val="1"/>
          <dgm:chPref val="1"/>
        </dgm:presLayoutVars>
      </dgm:prSet>
      <dgm:spPr/>
    </dgm:pt>
    <dgm:pt modelId="{F1AF7DF0-1129-426E-8AEC-C4DBE5DA17C2}" type="pres">
      <dgm:prSet presAssocID="{3488D394-0356-4F16-99FD-423190DC2144}" presName="sibTrans" presStyleCnt="0"/>
      <dgm:spPr/>
    </dgm:pt>
    <dgm:pt modelId="{35B7907B-2D4E-4B13-8E00-558883F68CF4}" type="pres">
      <dgm:prSet presAssocID="{B9FDAFB9-AFCB-46C9-B3FC-3A817DEE20E1}" presName="compNode" presStyleCnt="0"/>
      <dgm:spPr/>
    </dgm:pt>
    <dgm:pt modelId="{95D6B8BD-DCC3-4599-B0B4-99ED772672B3}" type="pres">
      <dgm:prSet presAssocID="{B9FDAFB9-AFCB-46C9-B3FC-3A817DEE20E1}"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larinet with solid fill"/>
        </a:ext>
      </dgm:extLst>
    </dgm:pt>
    <dgm:pt modelId="{C55EC418-1D0D-4239-9155-3BE7798A8010}" type="pres">
      <dgm:prSet presAssocID="{B9FDAFB9-AFCB-46C9-B3FC-3A817DEE20E1}" presName="spaceRect" presStyleCnt="0"/>
      <dgm:spPr/>
    </dgm:pt>
    <dgm:pt modelId="{560E6816-0E27-48AE-84C1-8EC32D3D5048}" type="pres">
      <dgm:prSet presAssocID="{B9FDAFB9-AFCB-46C9-B3FC-3A817DEE20E1}" presName="textRect" presStyleLbl="revTx" presStyleIdx="3" presStyleCnt="6">
        <dgm:presLayoutVars>
          <dgm:chMax val="1"/>
          <dgm:chPref val="1"/>
        </dgm:presLayoutVars>
      </dgm:prSet>
      <dgm:spPr/>
    </dgm:pt>
    <dgm:pt modelId="{6102F941-87AE-4C2D-B1B1-2A32275A1073}" type="pres">
      <dgm:prSet presAssocID="{4758C97F-FB5F-4E3A-8E7C-F25C17F5BA5B}" presName="sibTrans" presStyleCnt="0"/>
      <dgm:spPr/>
    </dgm:pt>
    <dgm:pt modelId="{0DA3C876-9AF7-4AE5-879D-0444BEA7C4F5}" type="pres">
      <dgm:prSet presAssocID="{B79DD4C4-6E12-46E3-A2CD-84E30A9A8B91}" presName="compNode" presStyleCnt="0"/>
      <dgm:spPr/>
    </dgm:pt>
    <dgm:pt modelId="{065873B5-3122-464B-99AF-0CF7D07F4B31}" type="pres">
      <dgm:prSet presAssocID="{B79DD4C4-6E12-46E3-A2CD-84E30A9A8B91}"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axophone with solid fill"/>
        </a:ext>
      </dgm:extLst>
    </dgm:pt>
    <dgm:pt modelId="{E8A39790-C9EB-4EF2-A706-04A39A676074}" type="pres">
      <dgm:prSet presAssocID="{B79DD4C4-6E12-46E3-A2CD-84E30A9A8B91}" presName="spaceRect" presStyleCnt="0"/>
      <dgm:spPr/>
    </dgm:pt>
    <dgm:pt modelId="{B30B4996-AE3F-43DC-B879-D3F1568A8777}" type="pres">
      <dgm:prSet presAssocID="{B79DD4C4-6E12-46E3-A2CD-84E30A9A8B91}" presName="textRect" presStyleLbl="revTx" presStyleIdx="4" presStyleCnt="6">
        <dgm:presLayoutVars>
          <dgm:chMax val="1"/>
          <dgm:chPref val="1"/>
        </dgm:presLayoutVars>
      </dgm:prSet>
      <dgm:spPr/>
    </dgm:pt>
    <dgm:pt modelId="{B4172E20-FEFA-4A01-8BAA-887BE58409E8}" type="pres">
      <dgm:prSet presAssocID="{8ACB847B-7BCF-440A-8680-AC27FC255CDF}" presName="sibTrans" presStyleCnt="0"/>
      <dgm:spPr/>
    </dgm:pt>
    <dgm:pt modelId="{5635FFD4-CE66-44AD-AEB2-1D96F4E59D78}" type="pres">
      <dgm:prSet presAssocID="{ED8BD27D-7485-43E1-A8ED-0F05AB5954B0}" presName="compNode" presStyleCnt="0"/>
      <dgm:spPr/>
    </dgm:pt>
    <dgm:pt modelId="{D870A2A8-AAE9-4B50-B1B5-027197803908}" type="pres">
      <dgm:prSet presAssocID="{ED8BD27D-7485-43E1-A8ED-0F05AB5954B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vered plate"/>
        </a:ext>
      </dgm:extLst>
    </dgm:pt>
    <dgm:pt modelId="{ED9412EA-BA04-480D-AF25-FE80AE32E826}" type="pres">
      <dgm:prSet presAssocID="{ED8BD27D-7485-43E1-A8ED-0F05AB5954B0}" presName="spaceRect" presStyleCnt="0"/>
      <dgm:spPr/>
    </dgm:pt>
    <dgm:pt modelId="{96EF8503-C314-4EB8-80A2-135F9271958A}" type="pres">
      <dgm:prSet presAssocID="{ED8BD27D-7485-43E1-A8ED-0F05AB5954B0}" presName="textRect" presStyleLbl="revTx" presStyleIdx="5" presStyleCnt="6">
        <dgm:presLayoutVars>
          <dgm:chMax val="1"/>
          <dgm:chPref val="1"/>
        </dgm:presLayoutVars>
      </dgm:prSet>
      <dgm:spPr/>
    </dgm:pt>
  </dgm:ptLst>
  <dgm:cxnLst>
    <dgm:cxn modelId="{FB698A21-0FB3-9E40-9787-9F57BCD71C72}" type="presOf" srcId="{5431E2B7-B056-5F4A-ABCB-37A5A60D6950}" destId="{8C47D4CF-2EC8-524F-8569-6B39D2E09052}" srcOrd="0" destOrd="0" presId="urn:microsoft.com/office/officeart/2018/2/layout/IconLabelList"/>
    <dgm:cxn modelId="{2E39EF22-6C3E-4167-A1DC-0AB5A2D395C5}" srcId="{382C6481-70F7-49E8-9B30-4825D5143082}" destId="{B9FDAFB9-AFCB-46C9-B3FC-3A817DEE20E1}" srcOrd="3" destOrd="0" parTransId="{8EF444A0-1D4B-42EC-AFB2-5DB448809F1F}" sibTransId="{4758C97F-FB5F-4E3A-8E7C-F25C17F5BA5B}"/>
    <dgm:cxn modelId="{A1508E4C-26E9-4297-A99D-44E9DD420D12}" srcId="{382C6481-70F7-49E8-9B30-4825D5143082}" destId="{01D963C7-00E1-4093-AC62-C8A3AD1D3DEF}" srcOrd="2" destOrd="0" parTransId="{1D8EDABA-4536-4D5B-B14F-FD3AEC642D7A}" sibTransId="{3488D394-0356-4F16-99FD-423190DC2144}"/>
    <dgm:cxn modelId="{F4040A54-69D1-4A34-999C-780C8CD522CD}" srcId="{382C6481-70F7-49E8-9B30-4825D5143082}" destId="{D1C6BC21-C239-4918-9134-D8737BD35111}" srcOrd="0" destOrd="0" parTransId="{40071F07-508B-4A02-A395-A665310928AF}" sibTransId="{C4E7EBFE-D3F5-445F-9283-BE50F0506D02}"/>
    <dgm:cxn modelId="{4A37AF60-0615-4DE2-974C-7FFB42871EB9}" type="presOf" srcId="{382C6481-70F7-49E8-9B30-4825D5143082}" destId="{09A753CB-87BB-4E71-B4FA-3B0EF513F044}" srcOrd="0" destOrd="0" presId="urn:microsoft.com/office/officeart/2018/2/layout/IconLabelList"/>
    <dgm:cxn modelId="{1FBE5F61-010A-481D-9A42-27A72829308A}" type="presOf" srcId="{ED8BD27D-7485-43E1-A8ED-0F05AB5954B0}" destId="{96EF8503-C314-4EB8-80A2-135F9271958A}" srcOrd="0" destOrd="0" presId="urn:microsoft.com/office/officeart/2018/2/layout/IconLabelList"/>
    <dgm:cxn modelId="{3E0C6862-9190-4622-9715-3C14DC9E547C}" type="presOf" srcId="{D1C6BC21-C239-4918-9134-D8737BD35111}" destId="{46C90B2F-AE04-4D5F-9991-4114B68E5746}" srcOrd="0" destOrd="0" presId="urn:microsoft.com/office/officeart/2018/2/layout/IconLabelList"/>
    <dgm:cxn modelId="{A302D66B-A633-4BC5-8E10-255F51D1D736}" type="presOf" srcId="{01D963C7-00E1-4093-AC62-C8A3AD1D3DEF}" destId="{479B6C52-BD70-49FF-AA76-95BF9BE59262}" srcOrd="0" destOrd="0" presId="urn:microsoft.com/office/officeart/2018/2/layout/IconLabelList"/>
    <dgm:cxn modelId="{3338E480-510E-44EC-997C-52BC5B8D3B25}" type="presOf" srcId="{B9FDAFB9-AFCB-46C9-B3FC-3A817DEE20E1}" destId="{560E6816-0E27-48AE-84C1-8EC32D3D5048}" srcOrd="0" destOrd="0" presId="urn:microsoft.com/office/officeart/2018/2/layout/IconLabelList"/>
    <dgm:cxn modelId="{B32EA783-710B-443A-AA6B-74454C07AC85}" type="presOf" srcId="{B79DD4C4-6E12-46E3-A2CD-84E30A9A8B91}" destId="{B30B4996-AE3F-43DC-B879-D3F1568A8777}" srcOrd="0" destOrd="0" presId="urn:microsoft.com/office/officeart/2018/2/layout/IconLabelList"/>
    <dgm:cxn modelId="{59DCD7BC-51C8-4CC4-9F0D-A37F51763C2C}" srcId="{382C6481-70F7-49E8-9B30-4825D5143082}" destId="{B79DD4C4-6E12-46E3-A2CD-84E30A9A8B91}" srcOrd="4" destOrd="0" parTransId="{D56D7A12-A684-4E11-BEB0-29216ED0AC20}" sibTransId="{8ACB847B-7BCF-440A-8680-AC27FC255CDF}"/>
    <dgm:cxn modelId="{1010E8BC-AD3F-44DB-BD89-313AE8D381AC}" srcId="{382C6481-70F7-49E8-9B30-4825D5143082}" destId="{ED8BD27D-7485-43E1-A8ED-0F05AB5954B0}" srcOrd="5" destOrd="0" parTransId="{2DD52922-7E78-496A-9DC2-8F5F74F615F0}" sibTransId="{549097EA-5755-4333-8DAB-0A24A7B19055}"/>
    <dgm:cxn modelId="{79E7E9EE-2F10-9043-B1CC-85EECAEC384B}" srcId="{382C6481-70F7-49E8-9B30-4825D5143082}" destId="{5431E2B7-B056-5F4A-ABCB-37A5A60D6950}" srcOrd="1" destOrd="0" parTransId="{A4FB6DEA-389E-294A-A08A-2DE66595E540}" sibTransId="{9351857A-D57A-2747-9E4E-E33DD1297CA8}"/>
    <dgm:cxn modelId="{7E5A3F51-56E9-497A-A90B-D61584AC1DE6}" type="presParOf" srcId="{09A753CB-87BB-4E71-B4FA-3B0EF513F044}" destId="{9F4D0598-2F6E-4E52-960C-9F0C3EF6346A}" srcOrd="0" destOrd="0" presId="urn:microsoft.com/office/officeart/2018/2/layout/IconLabelList"/>
    <dgm:cxn modelId="{7159B03E-C825-4301-B0DC-9F8F708F1768}" type="presParOf" srcId="{9F4D0598-2F6E-4E52-960C-9F0C3EF6346A}" destId="{82AF56AC-55E9-4462-8E13-4E06ABDC3D2B}" srcOrd="0" destOrd="0" presId="urn:microsoft.com/office/officeart/2018/2/layout/IconLabelList"/>
    <dgm:cxn modelId="{8D6056FE-A6C3-4C96-9385-2AF27AE44B1D}" type="presParOf" srcId="{9F4D0598-2F6E-4E52-960C-9F0C3EF6346A}" destId="{9AEE9734-B5C5-4190-83F9-F8FAFADBCA57}" srcOrd="1" destOrd="0" presId="urn:microsoft.com/office/officeart/2018/2/layout/IconLabelList"/>
    <dgm:cxn modelId="{103BFA7F-D945-42EB-8DC1-15D1C4AC8B73}" type="presParOf" srcId="{9F4D0598-2F6E-4E52-960C-9F0C3EF6346A}" destId="{46C90B2F-AE04-4D5F-9991-4114B68E5746}" srcOrd="2" destOrd="0" presId="urn:microsoft.com/office/officeart/2018/2/layout/IconLabelList"/>
    <dgm:cxn modelId="{AF0B2CA3-44AB-4597-BF9D-90133363DEA8}" type="presParOf" srcId="{09A753CB-87BB-4E71-B4FA-3B0EF513F044}" destId="{CE6666CD-5B97-4E37-A26B-86747357193F}" srcOrd="1" destOrd="0" presId="urn:microsoft.com/office/officeart/2018/2/layout/IconLabelList"/>
    <dgm:cxn modelId="{0032293D-659F-B942-BE3E-B46C1EB2A1E7}" type="presParOf" srcId="{09A753CB-87BB-4E71-B4FA-3B0EF513F044}" destId="{D6350EF6-6F92-7440-8EFE-D4550F667A27}" srcOrd="2" destOrd="0" presId="urn:microsoft.com/office/officeart/2018/2/layout/IconLabelList"/>
    <dgm:cxn modelId="{C23EF507-2CA7-584F-8D7D-EA5B11572EB4}" type="presParOf" srcId="{D6350EF6-6F92-7440-8EFE-D4550F667A27}" destId="{2961AD3F-50E2-6043-9CC0-1D0A9F816840}" srcOrd="0" destOrd="0" presId="urn:microsoft.com/office/officeart/2018/2/layout/IconLabelList"/>
    <dgm:cxn modelId="{84015E17-8E28-F646-B916-1AD7B8CFEDC4}" type="presParOf" srcId="{D6350EF6-6F92-7440-8EFE-D4550F667A27}" destId="{948F9123-B3D4-294E-8BC6-CE1F75FB0002}" srcOrd="1" destOrd="0" presId="urn:microsoft.com/office/officeart/2018/2/layout/IconLabelList"/>
    <dgm:cxn modelId="{51CA5E48-24DC-DA4F-9829-874A2B24A855}" type="presParOf" srcId="{D6350EF6-6F92-7440-8EFE-D4550F667A27}" destId="{8C47D4CF-2EC8-524F-8569-6B39D2E09052}" srcOrd="2" destOrd="0" presId="urn:microsoft.com/office/officeart/2018/2/layout/IconLabelList"/>
    <dgm:cxn modelId="{A2E9F536-CFE0-F44D-8FB2-F64D2B89A17D}" type="presParOf" srcId="{09A753CB-87BB-4E71-B4FA-3B0EF513F044}" destId="{5C5DA933-0513-9A42-A9AE-0EADF4F4274E}" srcOrd="3" destOrd="0" presId="urn:microsoft.com/office/officeart/2018/2/layout/IconLabelList"/>
    <dgm:cxn modelId="{E3D99A23-CDFF-44E1-9E72-08DD336D2B26}" type="presParOf" srcId="{09A753CB-87BB-4E71-B4FA-3B0EF513F044}" destId="{2530D63A-6684-47E1-B8A4-087EF9CC9AF4}" srcOrd="4" destOrd="0" presId="urn:microsoft.com/office/officeart/2018/2/layout/IconLabelList"/>
    <dgm:cxn modelId="{3A68B9F5-5BE9-44E3-94A6-ED569F56CC5D}" type="presParOf" srcId="{2530D63A-6684-47E1-B8A4-087EF9CC9AF4}" destId="{E9850233-8368-4B2E-B4C9-FAD6F1BB7666}" srcOrd="0" destOrd="0" presId="urn:microsoft.com/office/officeart/2018/2/layout/IconLabelList"/>
    <dgm:cxn modelId="{A3B49D88-0E07-4D80-B0BA-464263FEFA27}" type="presParOf" srcId="{2530D63A-6684-47E1-B8A4-087EF9CC9AF4}" destId="{DF7FC9E7-BA77-4E8C-9D29-0A2C4005264D}" srcOrd="1" destOrd="0" presId="urn:microsoft.com/office/officeart/2018/2/layout/IconLabelList"/>
    <dgm:cxn modelId="{D9388C3E-0BEC-4C7D-A627-0B8E0C6988F3}" type="presParOf" srcId="{2530D63A-6684-47E1-B8A4-087EF9CC9AF4}" destId="{479B6C52-BD70-49FF-AA76-95BF9BE59262}" srcOrd="2" destOrd="0" presId="urn:microsoft.com/office/officeart/2018/2/layout/IconLabelList"/>
    <dgm:cxn modelId="{89CF112C-0578-4214-85F2-406BA78A5765}" type="presParOf" srcId="{09A753CB-87BB-4E71-B4FA-3B0EF513F044}" destId="{F1AF7DF0-1129-426E-8AEC-C4DBE5DA17C2}" srcOrd="5" destOrd="0" presId="urn:microsoft.com/office/officeart/2018/2/layout/IconLabelList"/>
    <dgm:cxn modelId="{1AC66FB7-7B79-45F8-AE9B-AFFFBC85EFC8}" type="presParOf" srcId="{09A753CB-87BB-4E71-B4FA-3B0EF513F044}" destId="{35B7907B-2D4E-4B13-8E00-558883F68CF4}" srcOrd="6" destOrd="0" presId="urn:microsoft.com/office/officeart/2018/2/layout/IconLabelList"/>
    <dgm:cxn modelId="{09FC08E6-CADE-4443-BB92-FFDD9DA1BA26}" type="presParOf" srcId="{35B7907B-2D4E-4B13-8E00-558883F68CF4}" destId="{95D6B8BD-DCC3-4599-B0B4-99ED772672B3}" srcOrd="0" destOrd="0" presId="urn:microsoft.com/office/officeart/2018/2/layout/IconLabelList"/>
    <dgm:cxn modelId="{70D1AEEE-E24A-4707-B5C4-EFC77FC29D45}" type="presParOf" srcId="{35B7907B-2D4E-4B13-8E00-558883F68CF4}" destId="{C55EC418-1D0D-4239-9155-3BE7798A8010}" srcOrd="1" destOrd="0" presId="urn:microsoft.com/office/officeart/2018/2/layout/IconLabelList"/>
    <dgm:cxn modelId="{E84D67C2-231A-485B-87B0-0E767461CA10}" type="presParOf" srcId="{35B7907B-2D4E-4B13-8E00-558883F68CF4}" destId="{560E6816-0E27-48AE-84C1-8EC32D3D5048}" srcOrd="2" destOrd="0" presId="urn:microsoft.com/office/officeart/2018/2/layout/IconLabelList"/>
    <dgm:cxn modelId="{8B5B960C-FBD8-4163-BE0D-258FFB3FA44A}" type="presParOf" srcId="{09A753CB-87BB-4E71-B4FA-3B0EF513F044}" destId="{6102F941-87AE-4C2D-B1B1-2A32275A1073}" srcOrd="7" destOrd="0" presId="urn:microsoft.com/office/officeart/2018/2/layout/IconLabelList"/>
    <dgm:cxn modelId="{5F0A9AAC-4BA2-425E-B0FF-1D1C974ACC6D}" type="presParOf" srcId="{09A753CB-87BB-4E71-B4FA-3B0EF513F044}" destId="{0DA3C876-9AF7-4AE5-879D-0444BEA7C4F5}" srcOrd="8" destOrd="0" presId="urn:microsoft.com/office/officeart/2018/2/layout/IconLabelList"/>
    <dgm:cxn modelId="{A9DBA400-8DFC-40F0-B970-F905CAC90D31}" type="presParOf" srcId="{0DA3C876-9AF7-4AE5-879D-0444BEA7C4F5}" destId="{065873B5-3122-464B-99AF-0CF7D07F4B31}" srcOrd="0" destOrd="0" presId="urn:microsoft.com/office/officeart/2018/2/layout/IconLabelList"/>
    <dgm:cxn modelId="{3E53407A-2565-4402-B515-1E6475F2F86B}" type="presParOf" srcId="{0DA3C876-9AF7-4AE5-879D-0444BEA7C4F5}" destId="{E8A39790-C9EB-4EF2-A706-04A39A676074}" srcOrd="1" destOrd="0" presId="urn:microsoft.com/office/officeart/2018/2/layout/IconLabelList"/>
    <dgm:cxn modelId="{54A31E16-2424-4A73-818E-942DA4E1AC3D}" type="presParOf" srcId="{0DA3C876-9AF7-4AE5-879D-0444BEA7C4F5}" destId="{B30B4996-AE3F-43DC-B879-D3F1568A8777}" srcOrd="2" destOrd="0" presId="urn:microsoft.com/office/officeart/2018/2/layout/IconLabelList"/>
    <dgm:cxn modelId="{686BA7BC-9F48-4F9C-9B21-42AFBCDD146E}" type="presParOf" srcId="{09A753CB-87BB-4E71-B4FA-3B0EF513F044}" destId="{B4172E20-FEFA-4A01-8BAA-887BE58409E8}" srcOrd="9" destOrd="0" presId="urn:microsoft.com/office/officeart/2018/2/layout/IconLabelList"/>
    <dgm:cxn modelId="{DE860525-6E0B-403D-A77C-DCC1274B6F9B}" type="presParOf" srcId="{09A753CB-87BB-4E71-B4FA-3B0EF513F044}" destId="{5635FFD4-CE66-44AD-AEB2-1D96F4E59D78}" srcOrd="10" destOrd="0" presId="urn:microsoft.com/office/officeart/2018/2/layout/IconLabelList"/>
    <dgm:cxn modelId="{B670AC99-5F14-4E0D-A936-2C0BBE6368A6}" type="presParOf" srcId="{5635FFD4-CE66-44AD-AEB2-1D96F4E59D78}" destId="{D870A2A8-AAE9-4B50-B1B5-027197803908}" srcOrd="0" destOrd="0" presId="urn:microsoft.com/office/officeart/2018/2/layout/IconLabelList"/>
    <dgm:cxn modelId="{895483A4-31E0-4912-B97B-B1EFF7A0574A}" type="presParOf" srcId="{5635FFD4-CE66-44AD-AEB2-1D96F4E59D78}" destId="{ED9412EA-BA04-480D-AF25-FE80AE32E826}" srcOrd="1" destOrd="0" presId="urn:microsoft.com/office/officeart/2018/2/layout/IconLabelList"/>
    <dgm:cxn modelId="{78E38001-966C-48B8-886F-6F8BD2ED26CD}" type="presParOf" srcId="{5635FFD4-CE66-44AD-AEB2-1D96F4E59D78}" destId="{96EF8503-C314-4EB8-80A2-135F9271958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CBC5D-A4EC-44FC-8E39-265A0D15BE5C}"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165389A-51E2-4B1C-8EB7-6A9BC8738B64}">
      <dgm:prSet/>
      <dgm:spPr/>
      <dgm:t>
        <a:bodyPr/>
        <a:lstStyle/>
        <a:p>
          <a:r>
            <a:rPr lang="en-US" b="1" i="0" u="sng" dirty="0">
              <a:solidFill>
                <a:schemeClr val="bg1"/>
              </a:solidFill>
            </a:rPr>
            <a:t>Pride of the Tribe Website</a:t>
          </a:r>
        </a:p>
      </dgm:t>
    </dgm:pt>
    <dgm:pt modelId="{F96B0BCB-E563-4463-96DD-BED848060172}" type="parTrans" cxnId="{EEF1723D-2670-4A3E-8F69-1B0F8A11B271}">
      <dgm:prSet/>
      <dgm:spPr/>
      <dgm:t>
        <a:bodyPr/>
        <a:lstStyle/>
        <a:p>
          <a:endParaRPr lang="en-US"/>
        </a:p>
      </dgm:t>
    </dgm:pt>
    <dgm:pt modelId="{F2BA8AE0-240E-489A-A4D4-B104E4B2A71C}" type="sibTrans" cxnId="{EEF1723D-2670-4A3E-8F69-1B0F8A11B271}">
      <dgm:prSet/>
      <dgm:spPr/>
      <dgm:t>
        <a:bodyPr/>
        <a:lstStyle/>
        <a:p>
          <a:endParaRPr lang="en-US"/>
        </a:p>
      </dgm:t>
    </dgm:pt>
    <dgm:pt modelId="{BD503E41-124C-49BA-9A15-E67BF5A8DA16}">
      <dgm:prSet/>
      <dgm:spPr/>
      <dgm:t>
        <a:bodyPr/>
        <a:lstStyle/>
        <a:p>
          <a:r>
            <a:rPr lang="en-US" b="1" i="0" u="sng" dirty="0">
              <a:solidFill>
                <a:schemeClr val="bg1"/>
              </a:solidFill>
            </a:rPr>
            <a:t>Social Media</a:t>
          </a:r>
          <a:endParaRPr lang="en-US" dirty="0">
            <a:solidFill>
              <a:schemeClr val="bg1"/>
            </a:solidFill>
          </a:endParaRPr>
        </a:p>
      </dgm:t>
    </dgm:pt>
    <dgm:pt modelId="{E8F11C98-750A-40A9-96EB-FC922B83CB0A}" type="parTrans" cxnId="{801BC148-FEAC-4B86-BDA1-D05FB7D8BB7D}">
      <dgm:prSet/>
      <dgm:spPr/>
      <dgm:t>
        <a:bodyPr/>
        <a:lstStyle/>
        <a:p>
          <a:endParaRPr lang="en-US"/>
        </a:p>
      </dgm:t>
    </dgm:pt>
    <dgm:pt modelId="{A0A5B78D-D1BF-4270-9FB2-97E36927282C}" type="sibTrans" cxnId="{801BC148-FEAC-4B86-BDA1-D05FB7D8BB7D}">
      <dgm:prSet/>
      <dgm:spPr/>
      <dgm:t>
        <a:bodyPr/>
        <a:lstStyle/>
        <a:p>
          <a:endParaRPr lang="en-US"/>
        </a:p>
      </dgm:t>
    </dgm:pt>
    <dgm:pt modelId="{F2F53008-0E3F-415A-A714-76176C2C1104}">
      <dgm:prSet custT="1"/>
      <dgm:spPr/>
      <dgm:t>
        <a:bodyPr/>
        <a:lstStyle/>
        <a:p>
          <a:r>
            <a:rPr lang="en-US" sz="1400" b="0" i="0" dirty="0"/>
            <a:t>Facebook - Pride of the Tribe (private group), Seminole High School Band Events (public page)</a:t>
          </a:r>
          <a:endParaRPr lang="en-US" sz="1400" dirty="0"/>
        </a:p>
      </dgm:t>
    </dgm:pt>
    <dgm:pt modelId="{422647E6-5626-4B1C-AF14-32EC7D0BE43F}" type="parTrans" cxnId="{ED7692D7-BAEE-472E-81FB-4BE9E0A91977}">
      <dgm:prSet/>
      <dgm:spPr/>
      <dgm:t>
        <a:bodyPr/>
        <a:lstStyle/>
        <a:p>
          <a:endParaRPr lang="en-US"/>
        </a:p>
      </dgm:t>
    </dgm:pt>
    <dgm:pt modelId="{DC2EB376-CCEF-44E7-9A50-8AF4D509EDD9}" type="sibTrans" cxnId="{ED7692D7-BAEE-472E-81FB-4BE9E0A91977}">
      <dgm:prSet/>
      <dgm:spPr/>
      <dgm:t>
        <a:bodyPr/>
        <a:lstStyle/>
        <a:p>
          <a:endParaRPr lang="en-US"/>
        </a:p>
      </dgm:t>
    </dgm:pt>
    <dgm:pt modelId="{252EB336-EF0A-4475-94F4-56912AA909B4}">
      <dgm:prSet custT="1"/>
      <dgm:spPr/>
      <dgm:t>
        <a:bodyPr/>
        <a:lstStyle/>
        <a:p>
          <a:r>
            <a:rPr lang="en-US" sz="1400" b="0" i="0" dirty="0"/>
            <a:t>Instagram – </a:t>
          </a:r>
          <a:r>
            <a:rPr lang="en-US" sz="1400" b="0" i="0" dirty="0" err="1"/>
            <a:t>shstribe</a:t>
          </a:r>
          <a:r>
            <a:rPr lang="en-US" sz="1400" b="0" i="0" dirty="0"/>
            <a:t>, </a:t>
          </a:r>
          <a:r>
            <a:rPr lang="en-US" sz="1400" b="0" i="0" dirty="0" err="1"/>
            <a:t>seminolesguard</a:t>
          </a:r>
          <a:r>
            <a:rPr lang="en-US" sz="1400" b="0" i="0" dirty="0"/>
            <a:t>, </a:t>
          </a:r>
          <a:r>
            <a:rPr lang="en-US" sz="1400" b="0" i="0" dirty="0" err="1"/>
            <a:t>seminolehspercussion</a:t>
          </a:r>
          <a:endParaRPr lang="en-US" sz="1400" dirty="0"/>
        </a:p>
      </dgm:t>
    </dgm:pt>
    <dgm:pt modelId="{88A5CB38-44A2-4259-9D34-07B9C5BADBF7}" type="parTrans" cxnId="{A5EA09B1-2363-4093-84FF-653AA137B98F}">
      <dgm:prSet/>
      <dgm:spPr/>
      <dgm:t>
        <a:bodyPr/>
        <a:lstStyle/>
        <a:p>
          <a:endParaRPr lang="en-US"/>
        </a:p>
      </dgm:t>
    </dgm:pt>
    <dgm:pt modelId="{576787C8-935F-4F84-9F03-C52758E6B7F0}" type="sibTrans" cxnId="{A5EA09B1-2363-4093-84FF-653AA137B98F}">
      <dgm:prSet/>
      <dgm:spPr/>
      <dgm:t>
        <a:bodyPr/>
        <a:lstStyle/>
        <a:p>
          <a:endParaRPr lang="en-US"/>
        </a:p>
      </dgm:t>
    </dgm:pt>
    <dgm:pt modelId="{EC5BF2B4-CA35-4E21-9C58-7A702D41D78F}">
      <dgm:prSet/>
      <dgm:spPr/>
      <dgm:t>
        <a:bodyPr/>
        <a:lstStyle/>
        <a:p>
          <a:r>
            <a:rPr lang="en-US" b="1" i="0" u="sng" dirty="0">
              <a:solidFill>
                <a:schemeClr val="bg1"/>
              </a:solidFill>
            </a:rPr>
            <a:t>Email</a:t>
          </a:r>
          <a:endParaRPr lang="en-US" dirty="0">
            <a:solidFill>
              <a:schemeClr val="bg1"/>
            </a:solidFill>
          </a:endParaRPr>
        </a:p>
      </dgm:t>
    </dgm:pt>
    <dgm:pt modelId="{5802EDB4-BBC3-43DE-A1C5-5891D1686A3C}" type="parTrans" cxnId="{D849F6A0-F67E-4FA7-8360-61CE4EBCC6E7}">
      <dgm:prSet/>
      <dgm:spPr/>
      <dgm:t>
        <a:bodyPr/>
        <a:lstStyle/>
        <a:p>
          <a:endParaRPr lang="en-US"/>
        </a:p>
      </dgm:t>
    </dgm:pt>
    <dgm:pt modelId="{54554334-2D0E-45D3-BDA8-FAE2949C47B6}" type="sibTrans" cxnId="{D849F6A0-F67E-4FA7-8360-61CE4EBCC6E7}">
      <dgm:prSet/>
      <dgm:spPr/>
      <dgm:t>
        <a:bodyPr/>
        <a:lstStyle/>
        <a:p>
          <a:endParaRPr lang="en-US"/>
        </a:p>
      </dgm:t>
    </dgm:pt>
    <dgm:pt modelId="{7B914908-80D7-47C4-A339-B3206B5022F6}">
      <dgm:prSet/>
      <dgm:spPr/>
      <dgm:t>
        <a:bodyPr/>
        <a:lstStyle/>
        <a:p>
          <a:r>
            <a:rPr lang="en-US" b="0" i="0" dirty="0"/>
            <a:t>Make sure you’ve signed up to get band emails on the band website (CONFIRM SUBSCRIPTION)</a:t>
          </a:r>
          <a:endParaRPr lang="en-US" dirty="0"/>
        </a:p>
      </dgm:t>
    </dgm:pt>
    <dgm:pt modelId="{735FF441-74A1-4164-BEB9-64E7462AB091}" type="parTrans" cxnId="{BF4119D7-28AF-4EAD-95E4-1ABD5DDD0A27}">
      <dgm:prSet/>
      <dgm:spPr/>
      <dgm:t>
        <a:bodyPr/>
        <a:lstStyle/>
        <a:p>
          <a:endParaRPr lang="en-US"/>
        </a:p>
      </dgm:t>
    </dgm:pt>
    <dgm:pt modelId="{1E260746-6A91-4763-B871-A0FE6223E14C}" type="sibTrans" cxnId="{BF4119D7-28AF-4EAD-95E4-1ABD5DDD0A27}">
      <dgm:prSet/>
      <dgm:spPr/>
      <dgm:t>
        <a:bodyPr/>
        <a:lstStyle/>
        <a:p>
          <a:endParaRPr lang="en-US"/>
        </a:p>
      </dgm:t>
    </dgm:pt>
    <dgm:pt modelId="{E941CC6E-0AC1-6E4B-A758-5E9AAD48FA83}">
      <dgm:prSet custT="1"/>
      <dgm:spPr/>
      <dgm:t>
        <a:bodyPr/>
        <a:lstStyle/>
        <a:p>
          <a:r>
            <a:rPr lang="en-US" sz="2000" b="1" i="0" u="sng" dirty="0" err="1"/>
            <a:t>www.seminolehsband.org</a:t>
          </a:r>
          <a:endParaRPr lang="en-US" sz="2000" b="1" i="0" u="sng" dirty="0"/>
        </a:p>
      </dgm:t>
    </dgm:pt>
    <dgm:pt modelId="{630890E6-D728-BF45-ABFD-33775ECF8C79}" type="parTrans" cxnId="{649BABC8-37D1-674A-9846-26323E2D8C65}">
      <dgm:prSet/>
      <dgm:spPr/>
      <dgm:t>
        <a:bodyPr/>
        <a:lstStyle/>
        <a:p>
          <a:endParaRPr lang="en-US"/>
        </a:p>
      </dgm:t>
    </dgm:pt>
    <dgm:pt modelId="{70AD7034-15DD-074E-9DAE-F6EDB736B7C2}" type="sibTrans" cxnId="{649BABC8-37D1-674A-9846-26323E2D8C65}">
      <dgm:prSet/>
      <dgm:spPr/>
      <dgm:t>
        <a:bodyPr/>
        <a:lstStyle/>
        <a:p>
          <a:endParaRPr lang="en-US"/>
        </a:p>
      </dgm:t>
    </dgm:pt>
    <dgm:pt modelId="{DA6FE91D-EC3C-D746-9388-44B9ED6FD07E}">
      <dgm:prSet/>
      <dgm:spPr/>
      <dgm:t>
        <a:bodyPr/>
        <a:lstStyle/>
        <a:p>
          <a:r>
            <a:rPr lang="en-US" dirty="0"/>
            <a:t>For football games: email will go out, you can fill out request form online, our chaperone coordinator will email you if you’ve been selected to volunteer that week</a:t>
          </a:r>
        </a:p>
      </dgm:t>
    </dgm:pt>
    <dgm:pt modelId="{C50D496A-6230-5841-B9F5-B0A053227A45}" type="parTrans" cxnId="{9668D073-7F91-6744-99E8-5C4108E67F9F}">
      <dgm:prSet/>
      <dgm:spPr/>
      <dgm:t>
        <a:bodyPr/>
        <a:lstStyle/>
        <a:p>
          <a:endParaRPr lang="en-US"/>
        </a:p>
      </dgm:t>
    </dgm:pt>
    <dgm:pt modelId="{80667A59-F1FC-194B-A0AB-409CECF05C4C}" type="sibTrans" cxnId="{9668D073-7F91-6744-99E8-5C4108E67F9F}">
      <dgm:prSet/>
      <dgm:spPr/>
      <dgm:t>
        <a:bodyPr/>
        <a:lstStyle/>
        <a:p>
          <a:endParaRPr lang="en-US"/>
        </a:p>
      </dgm:t>
    </dgm:pt>
    <dgm:pt modelId="{421C3CD8-0EB3-194A-948F-8F1AC107256A}" type="pres">
      <dgm:prSet presAssocID="{42FCBC5D-A4EC-44FC-8E39-265A0D15BE5C}" presName="Name0" presStyleCnt="0">
        <dgm:presLayoutVars>
          <dgm:dir/>
          <dgm:animLvl val="lvl"/>
          <dgm:resizeHandles val="exact"/>
        </dgm:presLayoutVars>
      </dgm:prSet>
      <dgm:spPr/>
    </dgm:pt>
    <dgm:pt modelId="{D44A90D5-9259-D449-A961-2E08BDE96AB6}" type="pres">
      <dgm:prSet presAssocID="{8165389A-51E2-4B1C-8EB7-6A9BC8738B64}" presName="linNode" presStyleCnt="0"/>
      <dgm:spPr/>
    </dgm:pt>
    <dgm:pt modelId="{DB41895A-79EB-1145-8867-9EF37595DDA9}" type="pres">
      <dgm:prSet presAssocID="{8165389A-51E2-4B1C-8EB7-6A9BC8738B64}" presName="parentText" presStyleLbl="node1" presStyleIdx="0" presStyleCnt="3">
        <dgm:presLayoutVars>
          <dgm:chMax val="1"/>
          <dgm:bulletEnabled val="1"/>
        </dgm:presLayoutVars>
      </dgm:prSet>
      <dgm:spPr/>
    </dgm:pt>
    <dgm:pt modelId="{AE332AD0-E1E7-FC41-9276-CDE903C5D96B}" type="pres">
      <dgm:prSet presAssocID="{8165389A-51E2-4B1C-8EB7-6A9BC8738B64}" presName="descendantText" presStyleLbl="alignAccFollowNode1" presStyleIdx="0" presStyleCnt="3">
        <dgm:presLayoutVars>
          <dgm:bulletEnabled val="1"/>
        </dgm:presLayoutVars>
      </dgm:prSet>
      <dgm:spPr/>
    </dgm:pt>
    <dgm:pt modelId="{D1AA721E-4738-A247-A66B-CE3C7B8E60FE}" type="pres">
      <dgm:prSet presAssocID="{F2BA8AE0-240E-489A-A4D4-B104E4B2A71C}" presName="sp" presStyleCnt="0"/>
      <dgm:spPr/>
    </dgm:pt>
    <dgm:pt modelId="{5D8E8CDC-8E75-B143-AB76-A40250E8D903}" type="pres">
      <dgm:prSet presAssocID="{BD503E41-124C-49BA-9A15-E67BF5A8DA16}" presName="linNode" presStyleCnt="0"/>
      <dgm:spPr/>
    </dgm:pt>
    <dgm:pt modelId="{CDFCFDD0-A411-6243-8FB7-290F1D3B4C61}" type="pres">
      <dgm:prSet presAssocID="{BD503E41-124C-49BA-9A15-E67BF5A8DA16}" presName="parentText" presStyleLbl="node1" presStyleIdx="1" presStyleCnt="3" custLinFactY="5428" custLinFactNeighborY="100000">
        <dgm:presLayoutVars>
          <dgm:chMax val="1"/>
          <dgm:bulletEnabled val="1"/>
        </dgm:presLayoutVars>
      </dgm:prSet>
      <dgm:spPr/>
    </dgm:pt>
    <dgm:pt modelId="{E54C3086-CF7A-5347-A34C-A06CDCAB1F6F}" type="pres">
      <dgm:prSet presAssocID="{BD503E41-124C-49BA-9A15-E67BF5A8DA16}" presName="descendantText" presStyleLbl="alignAccFollowNode1" presStyleIdx="1" presStyleCnt="3" custScaleY="114661" custLinFactY="31549" custLinFactNeighborY="100000">
        <dgm:presLayoutVars>
          <dgm:bulletEnabled val="1"/>
        </dgm:presLayoutVars>
      </dgm:prSet>
      <dgm:spPr/>
    </dgm:pt>
    <dgm:pt modelId="{5E380D6D-7942-4040-9C7E-8BE771AECFA1}" type="pres">
      <dgm:prSet presAssocID="{A0A5B78D-D1BF-4270-9FB2-97E36927282C}" presName="sp" presStyleCnt="0"/>
      <dgm:spPr/>
    </dgm:pt>
    <dgm:pt modelId="{38F6151B-8082-FC43-A80F-97AE8DF50EB4}" type="pres">
      <dgm:prSet presAssocID="{EC5BF2B4-CA35-4E21-9C58-7A702D41D78F}" presName="linNode" presStyleCnt="0"/>
      <dgm:spPr/>
    </dgm:pt>
    <dgm:pt modelId="{E9443427-AB7B-8C45-B892-1EDBEA1BB693}" type="pres">
      <dgm:prSet presAssocID="{EC5BF2B4-CA35-4E21-9C58-7A702D41D78F}" presName="parentText" presStyleLbl="node1" presStyleIdx="2" presStyleCnt="3" custLinFactY="-4281" custLinFactNeighborY="-100000">
        <dgm:presLayoutVars>
          <dgm:chMax val="1"/>
          <dgm:bulletEnabled val="1"/>
        </dgm:presLayoutVars>
      </dgm:prSet>
      <dgm:spPr/>
    </dgm:pt>
    <dgm:pt modelId="{B180DED3-980B-B34D-95AC-A12E82F7B4FB}" type="pres">
      <dgm:prSet presAssocID="{EC5BF2B4-CA35-4E21-9C58-7A702D41D78F}" presName="descendantText" presStyleLbl="alignAccFollowNode1" presStyleIdx="2" presStyleCnt="3" custLinFactY="-29010" custLinFactNeighborY="-100000">
        <dgm:presLayoutVars>
          <dgm:bulletEnabled val="1"/>
        </dgm:presLayoutVars>
      </dgm:prSet>
      <dgm:spPr/>
    </dgm:pt>
  </dgm:ptLst>
  <dgm:cxnLst>
    <dgm:cxn modelId="{99C91A3C-205E-7342-8900-4B7E0967F4E3}" type="presOf" srcId="{F2F53008-0E3F-415A-A714-76176C2C1104}" destId="{E54C3086-CF7A-5347-A34C-A06CDCAB1F6F}" srcOrd="0" destOrd="0" presId="urn:microsoft.com/office/officeart/2005/8/layout/vList5"/>
    <dgm:cxn modelId="{EEF1723D-2670-4A3E-8F69-1B0F8A11B271}" srcId="{42FCBC5D-A4EC-44FC-8E39-265A0D15BE5C}" destId="{8165389A-51E2-4B1C-8EB7-6A9BC8738B64}" srcOrd="0" destOrd="0" parTransId="{F96B0BCB-E563-4463-96DD-BED848060172}" sibTransId="{F2BA8AE0-240E-489A-A4D4-B104E4B2A71C}"/>
    <dgm:cxn modelId="{801BC148-FEAC-4B86-BDA1-D05FB7D8BB7D}" srcId="{42FCBC5D-A4EC-44FC-8E39-265A0D15BE5C}" destId="{BD503E41-124C-49BA-9A15-E67BF5A8DA16}" srcOrd="1" destOrd="0" parTransId="{E8F11C98-750A-40A9-96EB-FC922B83CB0A}" sibTransId="{A0A5B78D-D1BF-4270-9FB2-97E36927282C}"/>
    <dgm:cxn modelId="{CE190E57-6BE0-9144-A09E-F14F03FA10F1}" type="presOf" srcId="{E941CC6E-0AC1-6E4B-A758-5E9AAD48FA83}" destId="{AE332AD0-E1E7-FC41-9276-CDE903C5D96B}" srcOrd="0" destOrd="0" presId="urn:microsoft.com/office/officeart/2005/8/layout/vList5"/>
    <dgm:cxn modelId="{7A3A3E70-FE69-0144-A23D-75BC512A1A62}" type="presOf" srcId="{EC5BF2B4-CA35-4E21-9C58-7A702D41D78F}" destId="{E9443427-AB7B-8C45-B892-1EDBEA1BB693}" srcOrd="0" destOrd="0" presId="urn:microsoft.com/office/officeart/2005/8/layout/vList5"/>
    <dgm:cxn modelId="{9668D073-7F91-6744-99E8-5C4108E67F9F}" srcId="{EC5BF2B4-CA35-4E21-9C58-7A702D41D78F}" destId="{DA6FE91D-EC3C-D746-9388-44B9ED6FD07E}" srcOrd="1" destOrd="0" parTransId="{C50D496A-6230-5841-B9F5-B0A053227A45}" sibTransId="{80667A59-F1FC-194B-A0AB-409CECF05C4C}"/>
    <dgm:cxn modelId="{6FCE087B-92A6-6B41-96F6-B9E8AE54BE85}" type="presOf" srcId="{252EB336-EF0A-4475-94F4-56912AA909B4}" destId="{E54C3086-CF7A-5347-A34C-A06CDCAB1F6F}" srcOrd="0" destOrd="1" presId="urn:microsoft.com/office/officeart/2005/8/layout/vList5"/>
    <dgm:cxn modelId="{588F937D-6713-7E41-A975-69045523BEF4}" type="presOf" srcId="{8165389A-51E2-4B1C-8EB7-6A9BC8738B64}" destId="{DB41895A-79EB-1145-8867-9EF37595DDA9}" srcOrd="0" destOrd="0" presId="urn:microsoft.com/office/officeart/2005/8/layout/vList5"/>
    <dgm:cxn modelId="{03F715A0-FBF0-674F-9E81-A85766E56D5E}" type="presOf" srcId="{7B914908-80D7-47C4-A339-B3206B5022F6}" destId="{B180DED3-980B-B34D-95AC-A12E82F7B4FB}" srcOrd="0" destOrd="0" presId="urn:microsoft.com/office/officeart/2005/8/layout/vList5"/>
    <dgm:cxn modelId="{D849F6A0-F67E-4FA7-8360-61CE4EBCC6E7}" srcId="{42FCBC5D-A4EC-44FC-8E39-265A0D15BE5C}" destId="{EC5BF2B4-CA35-4E21-9C58-7A702D41D78F}" srcOrd="2" destOrd="0" parTransId="{5802EDB4-BBC3-43DE-A1C5-5891D1686A3C}" sibTransId="{54554334-2D0E-45D3-BDA8-FAE2949C47B6}"/>
    <dgm:cxn modelId="{A5EA09B1-2363-4093-84FF-653AA137B98F}" srcId="{BD503E41-124C-49BA-9A15-E67BF5A8DA16}" destId="{252EB336-EF0A-4475-94F4-56912AA909B4}" srcOrd="1" destOrd="0" parTransId="{88A5CB38-44A2-4259-9D34-07B9C5BADBF7}" sibTransId="{576787C8-935F-4F84-9F03-C52758E6B7F0}"/>
    <dgm:cxn modelId="{F44046C2-875A-1E49-945E-3DD44AB3ABED}" type="presOf" srcId="{DA6FE91D-EC3C-D746-9388-44B9ED6FD07E}" destId="{B180DED3-980B-B34D-95AC-A12E82F7B4FB}" srcOrd="0" destOrd="1" presId="urn:microsoft.com/office/officeart/2005/8/layout/vList5"/>
    <dgm:cxn modelId="{649BABC8-37D1-674A-9846-26323E2D8C65}" srcId="{8165389A-51E2-4B1C-8EB7-6A9BC8738B64}" destId="{E941CC6E-0AC1-6E4B-A758-5E9AAD48FA83}" srcOrd="0" destOrd="0" parTransId="{630890E6-D728-BF45-ABFD-33775ECF8C79}" sibTransId="{70AD7034-15DD-074E-9DAE-F6EDB736B7C2}"/>
    <dgm:cxn modelId="{C2240BCF-B2E3-6145-8927-6DDB355DB29A}" type="presOf" srcId="{42FCBC5D-A4EC-44FC-8E39-265A0D15BE5C}" destId="{421C3CD8-0EB3-194A-948F-8F1AC107256A}" srcOrd="0" destOrd="0" presId="urn:microsoft.com/office/officeart/2005/8/layout/vList5"/>
    <dgm:cxn modelId="{BF4119D7-28AF-4EAD-95E4-1ABD5DDD0A27}" srcId="{EC5BF2B4-CA35-4E21-9C58-7A702D41D78F}" destId="{7B914908-80D7-47C4-A339-B3206B5022F6}" srcOrd="0" destOrd="0" parTransId="{735FF441-74A1-4164-BEB9-64E7462AB091}" sibTransId="{1E260746-6A91-4763-B871-A0FE6223E14C}"/>
    <dgm:cxn modelId="{ED7692D7-BAEE-472E-81FB-4BE9E0A91977}" srcId="{BD503E41-124C-49BA-9A15-E67BF5A8DA16}" destId="{F2F53008-0E3F-415A-A714-76176C2C1104}" srcOrd="0" destOrd="0" parTransId="{422647E6-5626-4B1C-AF14-32EC7D0BE43F}" sibTransId="{DC2EB376-CCEF-44E7-9A50-8AF4D509EDD9}"/>
    <dgm:cxn modelId="{83D814E7-A2E1-134A-A5CA-EEDDB9F8BA92}" type="presOf" srcId="{BD503E41-124C-49BA-9A15-E67BF5A8DA16}" destId="{CDFCFDD0-A411-6243-8FB7-290F1D3B4C61}" srcOrd="0" destOrd="0" presId="urn:microsoft.com/office/officeart/2005/8/layout/vList5"/>
    <dgm:cxn modelId="{0E9CD65D-8B33-2742-B56E-AE1D92367A9C}" type="presParOf" srcId="{421C3CD8-0EB3-194A-948F-8F1AC107256A}" destId="{D44A90D5-9259-D449-A961-2E08BDE96AB6}" srcOrd="0" destOrd="0" presId="urn:microsoft.com/office/officeart/2005/8/layout/vList5"/>
    <dgm:cxn modelId="{72C87AA4-9326-9240-AC5A-199138BA7086}" type="presParOf" srcId="{D44A90D5-9259-D449-A961-2E08BDE96AB6}" destId="{DB41895A-79EB-1145-8867-9EF37595DDA9}" srcOrd="0" destOrd="0" presId="urn:microsoft.com/office/officeart/2005/8/layout/vList5"/>
    <dgm:cxn modelId="{CDD6B948-C390-D447-88BC-C272F2FAA0D1}" type="presParOf" srcId="{D44A90D5-9259-D449-A961-2E08BDE96AB6}" destId="{AE332AD0-E1E7-FC41-9276-CDE903C5D96B}" srcOrd="1" destOrd="0" presId="urn:microsoft.com/office/officeart/2005/8/layout/vList5"/>
    <dgm:cxn modelId="{49EF0A5A-EAC1-8E47-887C-37F0BCFD520A}" type="presParOf" srcId="{421C3CD8-0EB3-194A-948F-8F1AC107256A}" destId="{D1AA721E-4738-A247-A66B-CE3C7B8E60FE}" srcOrd="1" destOrd="0" presId="urn:microsoft.com/office/officeart/2005/8/layout/vList5"/>
    <dgm:cxn modelId="{1C538C02-4ED0-7141-85E9-C5D6AB733458}" type="presParOf" srcId="{421C3CD8-0EB3-194A-948F-8F1AC107256A}" destId="{5D8E8CDC-8E75-B143-AB76-A40250E8D903}" srcOrd="2" destOrd="0" presId="urn:microsoft.com/office/officeart/2005/8/layout/vList5"/>
    <dgm:cxn modelId="{A46DCBD0-31FE-D444-97E0-5A7ED84D843E}" type="presParOf" srcId="{5D8E8CDC-8E75-B143-AB76-A40250E8D903}" destId="{CDFCFDD0-A411-6243-8FB7-290F1D3B4C61}" srcOrd="0" destOrd="0" presId="urn:microsoft.com/office/officeart/2005/8/layout/vList5"/>
    <dgm:cxn modelId="{78AAD665-4ED7-5542-BC5B-6F495AE9968B}" type="presParOf" srcId="{5D8E8CDC-8E75-B143-AB76-A40250E8D903}" destId="{E54C3086-CF7A-5347-A34C-A06CDCAB1F6F}" srcOrd="1" destOrd="0" presId="urn:microsoft.com/office/officeart/2005/8/layout/vList5"/>
    <dgm:cxn modelId="{EC5BC6F8-C697-F64B-A627-B3A83547E06B}" type="presParOf" srcId="{421C3CD8-0EB3-194A-948F-8F1AC107256A}" destId="{5E380D6D-7942-4040-9C7E-8BE771AECFA1}" srcOrd="3" destOrd="0" presId="urn:microsoft.com/office/officeart/2005/8/layout/vList5"/>
    <dgm:cxn modelId="{F9FB3523-5CF7-404C-8532-187750F8595B}" type="presParOf" srcId="{421C3CD8-0EB3-194A-948F-8F1AC107256A}" destId="{38F6151B-8082-FC43-A80F-97AE8DF50EB4}" srcOrd="4" destOrd="0" presId="urn:microsoft.com/office/officeart/2005/8/layout/vList5"/>
    <dgm:cxn modelId="{ED988934-49F9-994A-9C9F-950D259CD299}" type="presParOf" srcId="{38F6151B-8082-FC43-A80F-97AE8DF50EB4}" destId="{E9443427-AB7B-8C45-B892-1EDBEA1BB693}" srcOrd="0" destOrd="0" presId="urn:microsoft.com/office/officeart/2005/8/layout/vList5"/>
    <dgm:cxn modelId="{581B20B7-C3C7-AB49-985C-6EC42519F930}" type="presParOf" srcId="{38F6151B-8082-FC43-A80F-97AE8DF50EB4}" destId="{B180DED3-980B-B34D-95AC-A12E82F7B4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8DC4E4-61FD-47F0-B5FD-7DE2D63E918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9DD11C2-C2DA-4F9B-9AB5-55E80C39F1EB}">
      <dgm:prSet/>
      <dgm:spPr/>
      <dgm:t>
        <a:bodyPr/>
        <a:lstStyle/>
        <a:p>
          <a:r>
            <a:rPr lang="en-US" dirty="0"/>
            <a:t>PL Malcolm: BAND DIRECTOR | pl_malcolm@scps.k12.fl.us </a:t>
          </a:r>
        </a:p>
      </dgm:t>
    </dgm:pt>
    <dgm:pt modelId="{C2FAAFE4-8D40-489D-9F9F-7A2E8F12D34F}" type="parTrans" cxnId="{4440D921-0705-4CAA-AE0C-88CC7AD921D3}">
      <dgm:prSet/>
      <dgm:spPr/>
      <dgm:t>
        <a:bodyPr/>
        <a:lstStyle/>
        <a:p>
          <a:endParaRPr lang="en-US"/>
        </a:p>
      </dgm:t>
    </dgm:pt>
    <dgm:pt modelId="{3A187EA2-BE00-4FB4-BB6F-155F3AD87A78}" type="sibTrans" cxnId="{4440D921-0705-4CAA-AE0C-88CC7AD921D3}">
      <dgm:prSet/>
      <dgm:spPr/>
      <dgm:t>
        <a:bodyPr/>
        <a:lstStyle/>
        <a:p>
          <a:endParaRPr lang="en-US"/>
        </a:p>
      </dgm:t>
    </dgm:pt>
    <dgm:pt modelId="{E69369B8-84EC-4902-AB54-17AE1CA7EE47}">
      <dgm:prSet/>
      <dgm:spPr/>
      <dgm:t>
        <a:bodyPr/>
        <a:lstStyle/>
        <a:p>
          <a:r>
            <a:rPr lang="en-US" dirty="0"/>
            <a:t>Kenny Hargett: BAND DIRECTOR | kenneth_hargett@scps.k12.fl.us</a:t>
          </a:r>
        </a:p>
      </dgm:t>
    </dgm:pt>
    <dgm:pt modelId="{A529182F-05AD-4195-8175-9F037C04430E}" type="parTrans" cxnId="{9EDE8321-EEA3-42CE-BFB1-09A56F4E4C9F}">
      <dgm:prSet/>
      <dgm:spPr/>
      <dgm:t>
        <a:bodyPr/>
        <a:lstStyle/>
        <a:p>
          <a:endParaRPr lang="en-US"/>
        </a:p>
      </dgm:t>
    </dgm:pt>
    <dgm:pt modelId="{213F081C-E213-484E-9C48-0AE066758279}" type="sibTrans" cxnId="{9EDE8321-EEA3-42CE-BFB1-09A56F4E4C9F}">
      <dgm:prSet/>
      <dgm:spPr/>
      <dgm:t>
        <a:bodyPr/>
        <a:lstStyle/>
        <a:p>
          <a:endParaRPr lang="en-US"/>
        </a:p>
      </dgm:t>
    </dgm:pt>
    <dgm:pt modelId="{349AB82C-1915-4982-B7C6-9509AB7AA4A9}">
      <dgm:prSet/>
      <dgm:spPr/>
      <dgm:t>
        <a:bodyPr/>
        <a:lstStyle/>
        <a:p>
          <a:r>
            <a:rPr lang="en-US" dirty="0"/>
            <a:t>Mandy Burkhart: SHS BPA President | </a:t>
          </a:r>
          <a:r>
            <a:rPr lang="en-US" dirty="0" err="1"/>
            <a:t>president@seminolehsband.org</a:t>
          </a:r>
          <a:endParaRPr lang="en-US" dirty="0"/>
        </a:p>
      </dgm:t>
    </dgm:pt>
    <dgm:pt modelId="{C57FBEA1-461C-4399-AB25-4052C0B2846E}" type="parTrans" cxnId="{FD017D98-8BF0-4ECC-A53E-A366A1ABEB27}">
      <dgm:prSet/>
      <dgm:spPr/>
      <dgm:t>
        <a:bodyPr/>
        <a:lstStyle/>
        <a:p>
          <a:endParaRPr lang="en-US"/>
        </a:p>
      </dgm:t>
    </dgm:pt>
    <dgm:pt modelId="{9442459E-6E84-46F3-B0D2-D9827F676574}" type="sibTrans" cxnId="{FD017D98-8BF0-4ECC-A53E-A366A1ABEB27}">
      <dgm:prSet/>
      <dgm:spPr/>
      <dgm:t>
        <a:bodyPr/>
        <a:lstStyle/>
        <a:p>
          <a:endParaRPr lang="en-US"/>
        </a:p>
      </dgm:t>
    </dgm:pt>
    <dgm:pt modelId="{5A3DB832-B168-4EDE-A5B9-B6F4FEE90E2D}">
      <dgm:prSet/>
      <dgm:spPr/>
      <dgm:t>
        <a:bodyPr/>
        <a:lstStyle/>
        <a:p>
          <a:r>
            <a:rPr lang="en-US" dirty="0" err="1"/>
            <a:t>Joelis</a:t>
          </a:r>
          <a:r>
            <a:rPr lang="en-US" dirty="0"/>
            <a:t> Pacheco: SHS BPA VP Operations |       </a:t>
          </a:r>
          <a:r>
            <a:rPr lang="en-US" dirty="0" err="1"/>
            <a:t>vp-operations@seminolehsband.org</a:t>
          </a:r>
          <a:endParaRPr lang="en-US" dirty="0"/>
        </a:p>
      </dgm:t>
    </dgm:pt>
    <dgm:pt modelId="{B28CB253-9530-4612-98F3-31DC716D237A}" type="parTrans" cxnId="{650A9865-3253-4111-B30C-4BC50A1F67A7}">
      <dgm:prSet/>
      <dgm:spPr/>
      <dgm:t>
        <a:bodyPr/>
        <a:lstStyle/>
        <a:p>
          <a:endParaRPr lang="en-US"/>
        </a:p>
      </dgm:t>
    </dgm:pt>
    <dgm:pt modelId="{0E05B22A-2316-4908-B4CA-9CAD1C960698}" type="sibTrans" cxnId="{650A9865-3253-4111-B30C-4BC50A1F67A7}">
      <dgm:prSet/>
      <dgm:spPr/>
      <dgm:t>
        <a:bodyPr/>
        <a:lstStyle/>
        <a:p>
          <a:endParaRPr lang="en-US"/>
        </a:p>
      </dgm:t>
    </dgm:pt>
    <dgm:pt modelId="{57D7F15A-C7C2-42FC-9E38-547572316ADB}">
      <dgm:prSet/>
      <dgm:spPr/>
      <dgm:t>
        <a:bodyPr/>
        <a:lstStyle/>
        <a:p>
          <a:r>
            <a:rPr lang="en-US" dirty="0"/>
            <a:t>Angela Tiffany: SHS BPA Director of Finance| </a:t>
          </a:r>
          <a:r>
            <a:rPr lang="en-US" dirty="0" err="1"/>
            <a:t>treasurer@seminolehsband.org</a:t>
          </a:r>
          <a:endParaRPr lang="en-US" dirty="0"/>
        </a:p>
      </dgm:t>
    </dgm:pt>
    <dgm:pt modelId="{FB584859-AB53-4CE1-90FD-501BA6C0ADA0}" type="parTrans" cxnId="{164D287F-84D4-4466-94B1-BECACD2B2BA9}">
      <dgm:prSet/>
      <dgm:spPr/>
      <dgm:t>
        <a:bodyPr/>
        <a:lstStyle/>
        <a:p>
          <a:endParaRPr lang="en-US"/>
        </a:p>
      </dgm:t>
    </dgm:pt>
    <dgm:pt modelId="{D9AC4C68-3B86-4841-BD84-B3596477D828}" type="sibTrans" cxnId="{164D287F-84D4-4466-94B1-BECACD2B2BA9}">
      <dgm:prSet/>
      <dgm:spPr/>
      <dgm:t>
        <a:bodyPr/>
        <a:lstStyle/>
        <a:p>
          <a:endParaRPr lang="en-US"/>
        </a:p>
      </dgm:t>
    </dgm:pt>
    <dgm:pt modelId="{4E5B09F4-2A1D-4AE7-A9B0-2E801B6B2A8C}">
      <dgm:prSet/>
      <dgm:spPr/>
      <dgm:t>
        <a:bodyPr/>
        <a:lstStyle/>
        <a:p>
          <a:r>
            <a:rPr lang="en-US"/>
            <a:t>Ray Burkhart: SHS BPA Chaperone Coordinator | chaperone@seminolehsband.org</a:t>
          </a:r>
        </a:p>
      </dgm:t>
    </dgm:pt>
    <dgm:pt modelId="{701283BD-DA2A-43F9-BC60-A81DFE76FBF9}" type="parTrans" cxnId="{28F2309A-677A-4D79-A8DC-F1E9F6DC96A8}">
      <dgm:prSet/>
      <dgm:spPr/>
      <dgm:t>
        <a:bodyPr/>
        <a:lstStyle/>
        <a:p>
          <a:endParaRPr lang="en-US"/>
        </a:p>
      </dgm:t>
    </dgm:pt>
    <dgm:pt modelId="{6CD97A79-0F5C-4B2D-8A64-CA8671CAB1FC}" type="sibTrans" cxnId="{28F2309A-677A-4D79-A8DC-F1E9F6DC96A8}">
      <dgm:prSet/>
      <dgm:spPr/>
      <dgm:t>
        <a:bodyPr/>
        <a:lstStyle/>
        <a:p>
          <a:endParaRPr lang="en-US"/>
        </a:p>
      </dgm:t>
    </dgm:pt>
    <dgm:pt modelId="{EF66C593-0EAF-41D6-8E0C-3320C3ECDF97}">
      <dgm:prSet/>
      <dgm:spPr/>
      <dgm:t>
        <a:bodyPr/>
        <a:lstStyle/>
        <a:p>
          <a:r>
            <a:rPr lang="en-US"/>
            <a:t>ALL CONTACT INFO CAN ALSO BE FOUND ON OUR WEBSITE:</a:t>
          </a:r>
        </a:p>
      </dgm:t>
    </dgm:pt>
    <dgm:pt modelId="{B8C47E67-847C-48F4-A141-06DF71D4C5BC}" type="parTrans" cxnId="{6F537C29-E278-4BCF-A1AE-2BD29B4D1B72}">
      <dgm:prSet/>
      <dgm:spPr/>
      <dgm:t>
        <a:bodyPr/>
        <a:lstStyle/>
        <a:p>
          <a:endParaRPr lang="en-US"/>
        </a:p>
      </dgm:t>
    </dgm:pt>
    <dgm:pt modelId="{935E79F6-3205-4963-900F-82537AD1C76D}" type="sibTrans" cxnId="{6F537C29-E278-4BCF-A1AE-2BD29B4D1B72}">
      <dgm:prSet/>
      <dgm:spPr/>
      <dgm:t>
        <a:bodyPr/>
        <a:lstStyle/>
        <a:p>
          <a:endParaRPr lang="en-US"/>
        </a:p>
      </dgm:t>
    </dgm:pt>
    <dgm:pt modelId="{383A1F49-66CC-4831-A3D4-9A6D96C0660E}">
      <dgm:prSet/>
      <dgm:spPr/>
      <dgm:t>
        <a:bodyPr/>
        <a:lstStyle/>
        <a:p>
          <a:r>
            <a:rPr lang="en-US"/>
            <a:t>www.seminolehsband.org</a:t>
          </a:r>
        </a:p>
      </dgm:t>
    </dgm:pt>
    <dgm:pt modelId="{021ED66E-BF26-4B2B-8378-689BEDD908D2}" type="parTrans" cxnId="{16424BE8-F431-4502-99EE-C747D9F90F78}">
      <dgm:prSet/>
      <dgm:spPr/>
      <dgm:t>
        <a:bodyPr/>
        <a:lstStyle/>
        <a:p>
          <a:endParaRPr lang="en-US"/>
        </a:p>
      </dgm:t>
    </dgm:pt>
    <dgm:pt modelId="{3E090F06-F306-46F4-99F4-04C1F8698988}" type="sibTrans" cxnId="{16424BE8-F431-4502-99EE-C747D9F90F78}">
      <dgm:prSet/>
      <dgm:spPr/>
      <dgm:t>
        <a:bodyPr/>
        <a:lstStyle/>
        <a:p>
          <a:endParaRPr lang="en-US"/>
        </a:p>
      </dgm:t>
    </dgm:pt>
    <dgm:pt modelId="{89C9E3FF-D17E-5141-A964-6D90F4348228}" type="pres">
      <dgm:prSet presAssocID="{568DC4E4-61FD-47F0-B5FD-7DE2D63E918C}" presName="vert0" presStyleCnt="0">
        <dgm:presLayoutVars>
          <dgm:dir/>
          <dgm:animOne val="branch"/>
          <dgm:animLvl val="lvl"/>
        </dgm:presLayoutVars>
      </dgm:prSet>
      <dgm:spPr/>
    </dgm:pt>
    <dgm:pt modelId="{7902AA61-2CE5-AF4E-B869-88F39C54B7E5}" type="pres">
      <dgm:prSet presAssocID="{A9DD11C2-C2DA-4F9B-9AB5-55E80C39F1EB}" presName="thickLine" presStyleLbl="alignNode1" presStyleIdx="0" presStyleCnt="8"/>
      <dgm:spPr/>
    </dgm:pt>
    <dgm:pt modelId="{A00131A2-109D-9C4B-9765-0964BBEE29DF}" type="pres">
      <dgm:prSet presAssocID="{A9DD11C2-C2DA-4F9B-9AB5-55E80C39F1EB}" presName="horz1" presStyleCnt="0"/>
      <dgm:spPr/>
    </dgm:pt>
    <dgm:pt modelId="{A44D6388-E136-9B47-B8FF-F902A231C77F}" type="pres">
      <dgm:prSet presAssocID="{A9DD11C2-C2DA-4F9B-9AB5-55E80C39F1EB}" presName="tx1" presStyleLbl="revTx" presStyleIdx="0" presStyleCnt="8" custLinFactNeighborX="-6276"/>
      <dgm:spPr/>
    </dgm:pt>
    <dgm:pt modelId="{310A9393-7850-4B46-9CD5-08D9D46D9CB7}" type="pres">
      <dgm:prSet presAssocID="{A9DD11C2-C2DA-4F9B-9AB5-55E80C39F1EB}" presName="vert1" presStyleCnt="0"/>
      <dgm:spPr/>
    </dgm:pt>
    <dgm:pt modelId="{EBF87915-82BA-6943-B9CD-9007AE7E535B}" type="pres">
      <dgm:prSet presAssocID="{E69369B8-84EC-4902-AB54-17AE1CA7EE47}" presName="thickLine" presStyleLbl="alignNode1" presStyleIdx="1" presStyleCnt="8"/>
      <dgm:spPr/>
    </dgm:pt>
    <dgm:pt modelId="{FCABB23A-32AB-FB49-9C25-6AFA1EB860F5}" type="pres">
      <dgm:prSet presAssocID="{E69369B8-84EC-4902-AB54-17AE1CA7EE47}" presName="horz1" presStyleCnt="0"/>
      <dgm:spPr/>
    </dgm:pt>
    <dgm:pt modelId="{A2C97F64-60F7-D846-A394-CCC5744EA9A8}" type="pres">
      <dgm:prSet presAssocID="{E69369B8-84EC-4902-AB54-17AE1CA7EE47}" presName="tx1" presStyleLbl="revTx" presStyleIdx="1" presStyleCnt="8"/>
      <dgm:spPr/>
    </dgm:pt>
    <dgm:pt modelId="{612A1BC8-5D64-EC40-9D3D-3006DD6C6C06}" type="pres">
      <dgm:prSet presAssocID="{E69369B8-84EC-4902-AB54-17AE1CA7EE47}" presName="vert1" presStyleCnt="0"/>
      <dgm:spPr/>
    </dgm:pt>
    <dgm:pt modelId="{D6C440F5-7DA9-4244-8F2F-48A7D9D51DC7}" type="pres">
      <dgm:prSet presAssocID="{349AB82C-1915-4982-B7C6-9509AB7AA4A9}" presName="thickLine" presStyleLbl="alignNode1" presStyleIdx="2" presStyleCnt="8"/>
      <dgm:spPr/>
    </dgm:pt>
    <dgm:pt modelId="{04BCED4A-44EC-234D-923C-032A7C6BC397}" type="pres">
      <dgm:prSet presAssocID="{349AB82C-1915-4982-B7C6-9509AB7AA4A9}" presName="horz1" presStyleCnt="0"/>
      <dgm:spPr/>
    </dgm:pt>
    <dgm:pt modelId="{DA025C73-DB3B-4C48-9D2F-C42FAE2180D2}" type="pres">
      <dgm:prSet presAssocID="{349AB82C-1915-4982-B7C6-9509AB7AA4A9}" presName="tx1" presStyleLbl="revTx" presStyleIdx="2" presStyleCnt="8"/>
      <dgm:spPr/>
    </dgm:pt>
    <dgm:pt modelId="{33E404D6-C2F3-144A-AEA7-52ECABCD1AFD}" type="pres">
      <dgm:prSet presAssocID="{349AB82C-1915-4982-B7C6-9509AB7AA4A9}" presName="vert1" presStyleCnt="0"/>
      <dgm:spPr/>
    </dgm:pt>
    <dgm:pt modelId="{7CF65CF3-1459-9641-8E6C-B4E7F55A2750}" type="pres">
      <dgm:prSet presAssocID="{5A3DB832-B168-4EDE-A5B9-B6F4FEE90E2D}" presName="thickLine" presStyleLbl="alignNode1" presStyleIdx="3" presStyleCnt="8"/>
      <dgm:spPr/>
    </dgm:pt>
    <dgm:pt modelId="{FC0E1E60-2A61-F646-861B-BD8834B7F562}" type="pres">
      <dgm:prSet presAssocID="{5A3DB832-B168-4EDE-A5B9-B6F4FEE90E2D}" presName="horz1" presStyleCnt="0"/>
      <dgm:spPr/>
    </dgm:pt>
    <dgm:pt modelId="{4F65F2B5-B0BE-7046-9507-54ABBD2494CD}" type="pres">
      <dgm:prSet presAssocID="{5A3DB832-B168-4EDE-A5B9-B6F4FEE90E2D}" presName="tx1" presStyleLbl="revTx" presStyleIdx="3" presStyleCnt="8" custScaleY="103991"/>
      <dgm:spPr/>
    </dgm:pt>
    <dgm:pt modelId="{5BE02EA1-4816-024D-9A14-1D146CBB3B8E}" type="pres">
      <dgm:prSet presAssocID="{5A3DB832-B168-4EDE-A5B9-B6F4FEE90E2D}" presName="vert1" presStyleCnt="0"/>
      <dgm:spPr/>
    </dgm:pt>
    <dgm:pt modelId="{41936406-2197-6E41-888F-4594E4268784}" type="pres">
      <dgm:prSet presAssocID="{57D7F15A-C7C2-42FC-9E38-547572316ADB}" presName="thickLine" presStyleLbl="alignNode1" presStyleIdx="4" presStyleCnt="8"/>
      <dgm:spPr/>
    </dgm:pt>
    <dgm:pt modelId="{923F2861-FDBE-AA4A-AE02-250E494B9D06}" type="pres">
      <dgm:prSet presAssocID="{57D7F15A-C7C2-42FC-9E38-547572316ADB}" presName="horz1" presStyleCnt="0"/>
      <dgm:spPr/>
    </dgm:pt>
    <dgm:pt modelId="{F694FF4B-FCC2-4348-A542-64A2951AC13E}" type="pres">
      <dgm:prSet presAssocID="{57D7F15A-C7C2-42FC-9E38-547572316ADB}" presName="tx1" presStyleLbl="revTx" presStyleIdx="4" presStyleCnt="8"/>
      <dgm:spPr/>
    </dgm:pt>
    <dgm:pt modelId="{4F041CF2-A736-EA4C-B0BC-86CD473210FB}" type="pres">
      <dgm:prSet presAssocID="{57D7F15A-C7C2-42FC-9E38-547572316ADB}" presName="vert1" presStyleCnt="0"/>
      <dgm:spPr/>
    </dgm:pt>
    <dgm:pt modelId="{FABA371C-3E4B-2141-BF8E-2834D2E8D1A4}" type="pres">
      <dgm:prSet presAssocID="{4E5B09F4-2A1D-4AE7-A9B0-2E801B6B2A8C}" presName="thickLine" presStyleLbl="alignNode1" presStyleIdx="5" presStyleCnt="8"/>
      <dgm:spPr/>
    </dgm:pt>
    <dgm:pt modelId="{67FAD66E-B68C-2C44-9699-DAE4AAF02577}" type="pres">
      <dgm:prSet presAssocID="{4E5B09F4-2A1D-4AE7-A9B0-2E801B6B2A8C}" presName="horz1" presStyleCnt="0"/>
      <dgm:spPr/>
    </dgm:pt>
    <dgm:pt modelId="{A0CF437B-03A5-3444-940A-DD017A06A1F5}" type="pres">
      <dgm:prSet presAssocID="{4E5B09F4-2A1D-4AE7-A9B0-2E801B6B2A8C}" presName="tx1" presStyleLbl="revTx" presStyleIdx="5" presStyleCnt="8"/>
      <dgm:spPr/>
    </dgm:pt>
    <dgm:pt modelId="{DE64EB86-246E-FD47-AAA3-926283EBEF0F}" type="pres">
      <dgm:prSet presAssocID="{4E5B09F4-2A1D-4AE7-A9B0-2E801B6B2A8C}" presName="vert1" presStyleCnt="0"/>
      <dgm:spPr/>
    </dgm:pt>
    <dgm:pt modelId="{C2A3D533-FA2F-8B43-895C-11E6DB9D1000}" type="pres">
      <dgm:prSet presAssocID="{EF66C593-0EAF-41D6-8E0C-3320C3ECDF97}" presName="thickLine" presStyleLbl="alignNode1" presStyleIdx="6" presStyleCnt="8"/>
      <dgm:spPr/>
    </dgm:pt>
    <dgm:pt modelId="{7210E37C-7F82-1940-AC2A-13936EA0367F}" type="pres">
      <dgm:prSet presAssocID="{EF66C593-0EAF-41D6-8E0C-3320C3ECDF97}" presName="horz1" presStyleCnt="0"/>
      <dgm:spPr/>
    </dgm:pt>
    <dgm:pt modelId="{2D07C016-DC0B-D84E-BD3E-84A300CDAB2B}" type="pres">
      <dgm:prSet presAssocID="{EF66C593-0EAF-41D6-8E0C-3320C3ECDF97}" presName="tx1" presStyleLbl="revTx" presStyleIdx="6" presStyleCnt="8"/>
      <dgm:spPr/>
    </dgm:pt>
    <dgm:pt modelId="{F67D73CF-CB0F-7441-9CF3-3FEE01A14568}" type="pres">
      <dgm:prSet presAssocID="{EF66C593-0EAF-41D6-8E0C-3320C3ECDF97}" presName="vert1" presStyleCnt="0"/>
      <dgm:spPr/>
    </dgm:pt>
    <dgm:pt modelId="{900F743B-B1FC-A844-B906-4F8B57869694}" type="pres">
      <dgm:prSet presAssocID="{383A1F49-66CC-4831-A3D4-9A6D96C0660E}" presName="thickLine" presStyleLbl="alignNode1" presStyleIdx="7" presStyleCnt="8"/>
      <dgm:spPr/>
    </dgm:pt>
    <dgm:pt modelId="{11FF100C-1F23-CB44-A403-B938DF026E88}" type="pres">
      <dgm:prSet presAssocID="{383A1F49-66CC-4831-A3D4-9A6D96C0660E}" presName="horz1" presStyleCnt="0"/>
      <dgm:spPr/>
    </dgm:pt>
    <dgm:pt modelId="{350E2CA6-413E-6B43-8D5A-7095867583AD}" type="pres">
      <dgm:prSet presAssocID="{383A1F49-66CC-4831-A3D4-9A6D96C0660E}" presName="tx1" presStyleLbl="revTx" presStyleIdx="7" presStyleCnt="8"/>
      <dgm:spPr/>
    </dgm:pt>
    <dgm:pt modelId="{2475AF93-39F0-EE46-8C26-18E840879B73}" type="pres">
      <dgm:prSet presAssocID="{383A1F49-66CC-4831-A3D4-9A6D96C0660E}" presName="vert1" presStyleCnt="0"/>
      <dgm:spPr/>
    </dgm:pt>
  </dgm:ptLst>
  <dgm:cxnLst>
    <dgm:cxn modelId="{F68C5001-8D2A-FA4C-98BF-E9D274C89A59}" type="presOf" srcId="{E69369B8-84EC-4902-AB54-17AE1CA7EE47}" destId="{A2C97F64-60F7-D846-A394-CCC5744EA9A8}" srcOrd="0" destOrd="0" presId="urn:microsoft.com/office/officeart/2008/layout/LinedList"/>
    <dgm:cxn modelId="{9EDE8321-EEA3-42CE-BFB1-09A56F4E4C9F}" srcId="{568DC4E4-61FD-47F0-B5FD-7DE2D63E918C}" destId="{E69369B8-84EC-4902-AB54-17AE1CA7EE47}" srcOrd="1" destOrd="0" parTransId="{A529182F-05AD-4195-8175-9F037C04430E}" sibTransId="{213F081C-E213-484E-9C48-0AE066758279}"/>
    <dgm:cxn modelId="{4440D921-0705-4CAA-AE0C-88CC7AD921D3}" srcId="{568DC4E4-61FD-47F0-B5FD-7DE2D63E918C}" destId="{A9DD11C2-C2DA-4F9B-9AB5-55E80C39F1EB}" srcOrd="0" destOrd="0" parTransId="{C2FAAFE4-8D40-489D-9F9F-7A2E8F12D34F}" sibTransId="{3A187EA2-BE00-4FB4-BB6F-155F3AD87A78}"/>
    <dgm:cxn modelId="{65984B24-E94F-D648-8029-8CE6B79D3E28}" type="presOf" srcId="{57D7F15A-C7C2-42FC-9E38-547572316ADB}" destId="{F694FF4B-FCC2-4348-A542-64A2951AC13E}" srcOrd="0" destOrd="0" presId="urn:microsoft.com/office/officeart/2008/layout/LinedList"/>
    <dgm:cxn modelId="{6F537C29-E278-4BCF-A1AE-2BD29B4D1B72}" srcId="{568DC4E4-61FD-47F0-B5FD-7DE2D63E918C}" destId="{EF66C593-0EAF-41D6-8E0C-3320C3ECDF97}" srcOrd="6" destOrd="0" parTransId="{B8C47E67-847C-48F4-A141-06DF71D4C5BC}" sibTransId="{935E79F6-3205-4963-900F-82537AD1C76D}"/>
    <dgm:cxn modelId="{9FEE6840-2F57-D54A-8031-821FEC73F4A4}" type="presOf" srcId="{383A1F49-66CC-4831-A3D4-9A6D96C0660E}" destId="{350E2CA6-413E-6B43-8D5A-7095867583AD}" srcOrd="0" destOrd="0" presId="urn:microsoft.com/office/officeart/2008/layout/LinedList"/>
    <dgm:cxn modelId="{3DC9B147-7046-F145-9500-44BC0DB39508}" type="presOf" srcId="{4E5B09F4-2A1D-4AE7-A9B0-2E801B6B2A8C}" destId="{A0CF437B-03A5-3444-940A-DD017A06A1F5}" srcOrd="0" destOrd="0" presId="urn:microsoft.com/office/officeart/2008/layout/LinedList"/>
    <dgm:cxn modelId="{650A9865-3253-4111-B30C-4BC50A1F67A7}" srcId="{568DC4E4-61FD-47F0-B5FD-7DE2D63E918C}" destId="{5A3DB832-B168-4EDE-A5B9-B6F4FEE90E2D}" srcOrd="3" destOrd="0" parTransId="{B28CB253-9530-4612-98F3-31DC716D237A}" sibTransId="{0E05B22A-2316-4908-B4CA-9CAD1C960698}"/>
    <dgm:cxn modelId="{164D287F-84D4-4466-94B1-BECACD2B2BA9}" srcId="{568DC4E4-61FD-47F0-B5FD-7DE2D63E918C}" destId="{57D7F15A-C7C2-42FC-9E38-547572316ADB}" srcOrd="4" destOrd="0" parTransId="{FB584859-AB53-4CE1-90FD-501BA6C0ADA0}" sibTransId="{D9AC4C68-3B86-4841-BD84-B3596477D828}"/>
    <dgm:cxn modelId="{92D55585-8085-5B44-8CD1-890A115CBC94}" type="presOf" srcId="{5A3DB832-B168-4EDE-A5B9-B6F4FEE90E2D}" destId="{4F65F2B5-B0BE-7046-9507-54ABBD2494CD}" srcOrd="0" destOrd="0" presId="urn:microsoft.com/office/officeart/2008/layout/LinedList"/>
    <dgm:cxn modelId="{FD017D98-8BF0-4ECC-A53E-A366A1ABEB27}" srcId="{568DC4E4-61FD-47F0-B5FD-7DE2D63E918C}" destId="{349AB82C-1915-4982-B7C6-9509AB7AA4A9}" srcOrd="2" destOrd="0" parTransId="{C57FBEA1-461C-4399-AB25-4052C0B2846E}" sibTransId="{9442459E-6E84-46F3-B0D2-D9827F676574}"/>
    <dgm:cxn modelId="{28F2309A-677A-4D79-A8DC-F1E9F6DC96A8}" srcId="{568DC4E4-61FD-47F0-B5FD-7DE2D63E918C}" destId="{4E5B09F4-2A1D-4AE7-A9B0-2E801B6B2A8C}" srcOrd="5" destOrd="0" parTransId="{701283BD-DA2A-43F9-BC60-A81DFE76FBF9}" sibTransId="{6CD97A79-0F5C-4B2D-8A64-CA8671CAB1FC}"/>
    <dgm:cxn modelId="{576C87BC-21B2-E742-BAEF-6572B91420BA}" type="presOf" srcId="{A9DD11C2-C2DA-4F9B-9AB5-55E80C39F1EB}" destId="{A44D6388-E136-9B47-B8FF-F902A231C77F}" srcOrd="0" destOrd="0" presId="urn:microsoft.com/office/officeart/2008/layout/LinedList"/>
    <dgm:cxn modelId="{16424BE8-F431-4502-99EE-C747D9F90F78}" srcId="{568DC4E4-61FD-47F0-B5FD-7DE2D63E918C}" destId="{383A1F49-66CC-4831-A3D4-9A6D96C0660E}" srcOrd="7" destOrd="0" parTransId="{021ED66E-BF26-4B2B-8378-689BEDD908D2}" sibTransId="{3E090F06-F306-46F4-99F4-04C1F8698988}"/>
    <dgm:cxn modelId="{AC2925EE-6FEC-4D49-AC44-A13606B72488}" type="presOf" srcId="{349AB82C-1915-4982-B7C6-9509AB7AA4A9}" destId="{DA025C73-DB3B-4C48-9D2F-C42FAE2180D2}" srcOrd="0" destOrd="0" presId="urn:microsoft.com/office/officeart/2008/layout/LinedList"/>
    <dgm:cxn modelId="{23345AF6-E732-EF40-887D-C3C61BA19AE3}" type="presOf" srcId="{EF66C593-0EAF-41D6-8E0C-3320C3ECDF97}" destId="{2D07C016-DC0B-D84E-BD3E-84A300CDAB2B}" srcOrd="0" destOrd="0" presId="urn:microsoft.com/office/officeart/2008/layout/LinedList"/>
    <dgm:cxn modelId="{5B51ABFB-22BB-EA48-9E08-442FB659FC71}" type="presOf" srcId="{568DC4E4-61FD-47F0-B5FD-7DE2D63E918C}" destId="{89C9E3FF-D17E-5141-A964-6D90F4348228}" srcOrd="0" destOrd="0" presId="urn:microsoft.com/office/officeart/2008/layout/LinedList"/>
    <dgm:cxn modelId="{EC7141A9-E6B0-A648-B3A7-EC27618766B9}" type="presParOf" srcId="{89C9E3FF-D17E-5141-A964-6D90F4348228}" destId="{7902AA61-2CE5-AF4E-B869-88F39C54B7E5}" srcOrd="0" destOrd="0" presId="urn:microsoft.com/office/officeart/2008/layout/LinedList"/>
    <dgm:cxn modelId="{1BBDFB98-0EE9-0043-9C48-801364F10523}" type="presParOf" srcId="{89C9E3FF-D17E-5141-A964-6D90F4348228}" destId="{A00131A2-109D-9C4B-9765-0964BBEE29DF}" srcOrd="1" destOrd="0" presId="urn:microsoft.com/office/officeart/2008/layout/LinedList"/>
    <dgm:cxn modelId="{DF2EBAC0-16C4-5C4B-AD5C-CFBE4EAEAEF6}" type="presParOf" srcId="{A00131A2-109D-9C4B-9765-0964BBEE29DF}" destId="{A44D6388-E136-9B47-B8FF-F902A231C77F}" srcOrd="0" destOrd="0" presId="urn:microsoft.com/office/officeart/2008/layout/LinedList"/>
    <dgm:cxn modelId="{A659E402-6A2C-3244-A8C6-64BD6BF66B5F}" type="presParOf" srcId="{A00131A2-109D-9C4B-9765-0964BBEE29DF}" destId="{310A9393-7850-4B46-9CD5-08D9D46D9CB7}" srcOrd="1" destOrd="0" presId="urn:microsoft.com/office/officeart/2008/layout/LinedList"/>
    <dgm:cxn modelId="{F48A1D20-DE52-6C41-A249-B5F4A4B3F07F}" type="presParOf" srcId="{89C9E3FF-D17E-5141-A964-6D90F4348228}" destId="{EBF87915-82BA-6943-B9CD-9007AE7E535B}" srcOrd="2" destOrd="0" presId="urn:microsoft.com/office/officeart/2008/layout/LinedList"/>
    <dgm:cxn modelId="{94D3807A-4C9D-3E4C-A3D0-F5F65FBEF6A7}" type="presParOf" srcId="{89C9E3FF-D17E-5141-A964-6D90F4348228}" destId="{FCABB23A-32AB-FB49-9C25-6AFA1EB860F5}" srcOrd="3" destOrd="0" presId="urn:microsoft.com/office/officeart/2008/layout/LinedList"/>
    <dgm:cxn modelId="{5F8CE135-F326-FB46-977B-47B7593EA495}" type="presParOf" srcId="{FCABB23A-32AB-FB49-9C25-6AFA1EB860F5}" destId="{A2C97F64-60F7-D846-A394-CCC5744EA9A8}" srcOrd="0" destOrd="0" presId="urn:microsoft.com/office/officeart/2008/layout/LinedList"/>
    <dgm:cxn modelId="{087176C6-3D6C-4B43-8041-C4560C7C5882}" type="presParOf" srcId="{FCABB23A-32AB-FB49-9C25-6AFA1EB860F5}" destId="{612A1BC8-5D64-EC40-9D3D-3006DD6C6C06}" srcOrd="1" destOrd="0" presId="urn:microsoft.com/office/officeart/2008/layout/LinedList"/>
    <dgm:cxn modelId="{8EB13577-44B3-B740-9F3E-185C9B820DC8}" type="presParOf" srcId="{89C9E3FF-D17E-5141-A964-6D90F4348228}" destId="{D6C440F5-7DA9-4244-8F2F-48A7D9D51DC7}" srcOrd="4" destOrd="0" presId="urn:microsoft.com/office/officeart/2008/layout/LinedList"/>
    <dgm:cxn modelId="{F89B1B64-0A8E-8E40-B2AF-98C959C68C08}" type="presParOf" srcId="{89C9E3FF-D17E-5141-A964-6D90F4348228}" destId="{04BCED4A-44EC-234D-923C-032A7C6BC397}" srcOrd="5" destOrd="0" presId="urn:microsoft.com/office/officeart/2008/layout/LinedList"/>
    <dgm:cxn modelId="{A67A98B5-15B5-1143-A3CD-567DE1F8413D}" type="presParOf" srcId="{04BCED4A-44EC-234D-923C-032A7C6BC397}" destId="{DA025C73-DB3B-4C48-9D2F-C42FAE2180D2}" srcOrd="0" destOrd="0" presId="urn:microsoft.com/office/officeart/2008/layout/LinedList"/>
    <dgm:cxn modelId="{7568C339-7E1D-FE4D-89D3-3CF43964C4C9}" type="presParOf" srcId="{04BCED4A-44EC-234D-923C-032A7C6BC397}" destId="{33E404D6-C2F3-144A-AEA7-52ECABCD1AFD}" srcOrd="1" destOrd="0" presId="urn:microsoft.com/office/officeart/2008/layout/LinedList"/>
    <dgm:cxn modelId="{AC25ACED-7606-5945-8085-53BE129914DF}" type="presParOf" srcId="{89C9E3FF-D17E-5141-A964-6D90F4348228}" destId="{7CF65CF3-1459-9641-8E6C-B4E7F55A2750}" srcOrd="6" destOrd="0" presId="urn:microsoft.com/office/officeart/2008/layout/LinedList"/>
    <dgm:cxn modelId="{D32282A7-6405-1E45-9478-F11379558BA1}" type="presParOf" srcId="{89C9E3FF-D17E-5141-A964-6D90F4348228}" destId="{FC0E1E60-2A61-F646-861B-BD8834B7F562}" srcOrd="7" destOrd="0" presId="urn:microsoft.com/office/officeart/2008/layout/LinedList"/>
    <dgm:cxn modelId="{63655857-DDFB-AC4E-B46F-DA53D5A57FB2}" type="presParOf" srcId="{FC0E1E60-2A61-F646-861B-BD8834B7F562}" destId="{4F65F2B5-B0BE-7046-9507-54ABBD2494CD}" srcOrd="0" destOrd="0" presId="urn:microsoft.com/office/officeart/2008/layout/LinedList"/>
    <dgm:cxn modelId="{C5158AA0-565F-8442-B6AF-4560FEB0F79B}" type="presParOf" srcId="{FC0E1E60-2A61-F646-861B-BD8834B7F562}" destId="{5BE02EA1-4816-024D-9A14-1D146CBB3B8E}" srcOrd="1" destOrd="0" presId="urn:microsoft.com/office/officeart/2008/layout/LinedList"/>
    <dgm:cxn modelId="{4B941B9A-80E1-6544-8B66-7F5390A3B5F0}" type="presParOf" srcId="{89C9E3FF-D17E-5141-A964-6D90F4348228}" destId="{41936406-2197-6E41-888F-4594E4268784}" srcOrd="8" destOrd="0" presId="urn:microsoft.com/office/officeart/2008/layout/LinedList"/>
    <dgm:cxn modelId="{12017AA1-B66A-9547-8BA9-A2FE1E5123C4}" type="presParOf" srcId="{89C9E3FF-D17E-5141-A964-6D90F4348228}" destId="{923F2861-FDBE-AA4A-AE02-250E494B9D06}" srcOrd="9" destOrd="0" presId="urn:microsoft.com/office/officeart/2008/layout/LinedList"/>
    <dgm:cxn modelId="{CDD55C25-318F-C944-A4C8-95F5FA00B1B5}" type="presParOf" srcId="{923F2861-FDBE-AA4A-AE02-250E494B9D06}" destId="{F694FF4B-FCC2-4348-A542-64A2951AC13E}" srcOrd="0" destOrd="0" presId="urn:microsoft.com/office/officeart/2008/layout/LinedList"/>
    <dgm:cxn modelId="{1E8F6A70-0D5B-6444-AE74-35A6288522D0}" type="presParOf" srcId="{923F2861-FDBE-AA4A-AE02-250E494B9D06}" destId="{4F041CF2-A736-EA4C-B0BC-86CD473210FB}" srcOrd="1" destOrd="0" presId="urn:microsoft.com/office/officeart/2008/layout/LinedList"/>
    <dgm:cxn modelId="{052ECE55-32D6-9E4B-AF7C-ACA93B960D7A}" type="presParOf" srcId="{89C9E3FF-D17E-5141-A964-6D90F4348228}" destId="{FABA371C-3E4B-2141-BF8E-2834D2E8D1A4}" srcOrd="10" destOrd="0" presId="urn:microsoft.com/office/officeart/2008/layout/LinedList"/>
    <dgm:cxn modelId="{EC68F73F-92B1-1D42-81D5-2D0756FECC9E}" type="presParOf" srcId="{89C9E3FF-D17E-5141-A964-6D90F4348228}" destId="{67FAD66E-B68C-2C44-9699-DAE4AAF02577}" srcOrd="11" destOrd="0" presId="urn:microsoft.com/office/officeart/2008/layout/LinedList"/>
    <dgm:cxn modelId="{FA23BA1C-B0FE-A343-AEB5-1A625422DF9E}" type="presParOf" srcId="{67FAD66E-B68C-2C44-9699-DAE4AAF02577}" destId="{A0CF437B-03A5-3444-940A-DD017A06A1F5}" srcOrd="0" destOrd="0" presId="urn:microsoft.com/office/officeart/2008/layout/LinedList"/>
    <dgm:cxn modelId="{37238230-CD7D-EC40-BB5B-5F199E49887C}" type="presParOf" srcId="{67FAD66E-B68C-2C44-9699-DAE4AAF02577}" destId="{DE64EB86-246E-FD47-AAA3-926283EBEF0F}" srcOrd="1" destOrd="0" presId="urn:microsoft.com/office/officeart/2008/layout/LinedList"/>
    <dgm:cxn modelId="{EB8DEA8A-F3AE-CC4B-8C99-9EF426695F0D}" type="presParOf" srcId="{89C9E3FF-D17E-5141-A964-6D90F4348228}" destId="{C2A3D533-FA2F-8B43-895C-11E6DB9D1000}" srcOrd="12" destOrd="0" presId="urn:microsoft.com/office/officeart/2008/layout/LinedList"/>
    <dgm:cxn modelId="{4E69FA69-7D3D-AA4A-92F8-1C85D1866D8D}" type="presParOf" srcId="{89C9E3FF-D17E-5141-A964-6D90F4348228}" destId="{7210E37C-7F82-1940-AC2A-13936EA0367F}" srcOrd="13" destOrd="0" presId="urn:microsoft.com/office/officeart/2008/layout/LinedList"/>
    <dgm:cxn modelId="{C639E531-FB20-5C40-BF5B-C0F9B3EFC474}" type="presParOf" srcId="{7210E37C-7F82-1940-AC2A-13936EA0367F}" destId="{2D07C016-DC0B-D84E-BD3E-84A300CDAB2B}" srcOrd="0" destOrd="0" presId="urn:microsoft.com/office/officeart/2008/layout/LinedList"/>
    <dgm:cxn modelId="{3C202772-31C7-504F-B64F-740D494B588E}" type="presParOf" srcId="{7210E37C-7F82-1940-AC2A-13936EA0367F}" destId="{F67D73CF-CB0F-7441-9CF3-3FEE01A14568}" srcOrd="1" destOrd="0" presId="urn:microsoft.com/office/officeart/2008/layout/LinedList"/>
    <dgm:cxn modelId="{49A1A90D-9767-F84A-8094-BFDE8FF15014}" type="presParOf" srcId="{89C9E3FF-D17E-5141-A964-6D90F4348228}" destId="{900F743B-B1FC-A844-B906-4F8B57869694}" srcOrd="14" destOrd="0" presId="urn:microsoft.com/office/officeart/2008/layout/LinedList"/>
    <dgm:cxn modelId="{59EB8B53-AD35-C54A-9E2A-4917F960125F}" type="presParOf" srcId="{89C9E3FF-D17E-5141-A964-6D90F4348228}" destId="{11FF100C-1F23-CB44-A403-B938DF026E88}" srcOrd="15" destOrd="0" presId="urn:microsoft.com/office/officeart/2008/layout/LinedList"/>
    <dgm:cxn modelId="{B724C16F-2E91-1B46-A1FA-5FB2A102F379}" type="presParOf" srcId="{11FF100C-1F23-CB44-A403-B938DF026E88}" destId="{350E2CA6-413E-6B43-8D5A-7095867583AD}" srcOrd="0" destOrd="0" presId="urn:microsoft.com/office/officeart/2008/layout/LinedList"/>
    <dgm:cxn modelId="{50578F20-5F77-D542-8E8E-4EF5DC4044EF}" type="presParOf" srcId="{11FF100C-1F23-CB44-A403-B938DF026E88}" destId="{2475AF93-39F0-EE46-8C26-18E840879B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747D3E-FD95-4B22-BAFB-999F0831E66D}"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F0E7EB1F-2DEF-4204-8F64-E94C9615C3DA}">
      <dgm:prSet/>
      <dgm:spPr/>
      <dgm:t>
        <a:bodyPr/>
        <a:lstStyle/>
        <a:p>
          <a:r>
            <a:rPr lang="en-US" dirty="0">
              <a:solidFill>
                <a:schemeClr val="bg1"/>
              </a:solidFill>
            </a:rPr>
            <a:t>Marching Rehearsals: Tuesdays and Wednesdays until 5PM</a:t>
          </a:r>
        </a:p>
      </dgm:t>
    </dgm:pt>
    <dgm:pt modelId="{DA28A36F-3542-4A0D-9FA5-1ECD4029B6AD}" type="parTrans" cxnId="{5DF673AF-09B4-4F9F-AD8D-B278E987F382}">
      <dgm:prSet/>
      <dgm:spPr/>
      <dgm:t>
        <a:bodyPr/>
        <a:lstStyle/>
        <a:p>
          <a:endParaRPr lang="en-US"/>
        </a:p>
      </dgm:t>
    </dgm:pt>
    <dgm:pt modelId="{7137922C-AAF1-45DC-87D6-658810750AE3}" type="sibTrans" cxnId="{5DF673AF-09B4-4F9F-AD8D-B278E987F382}">
      <dgm:prSet/>
      <dgm:spPr/>
      <dgm:t>
        <a:bodyPr/>
        <a:lstStyle/>
        <a:p>
          <a:endParaRPr lang="en-US"/>
        </a:p>
      </dgm:t>
    </dgm:pt>
    <dgm:pt modelId="{B4465475-0291-4BF1-99E6-2F7442856F30}">
      <dgm:prSet/>
      <dgm:spPr/>
      <dgm:t>
        <a:bodyPr/>
        <a:lstStyle/>
        <a:p>
          <a:r>
            <a:rPr lang="en-US" dirty="0">
              <a:solidFill>
                <a:schemeClr val="bg1"/>
              </a:solidFill>
            </a:rPr>
            <a:t>Football Games: Friday nights, first home game 8/18 (Kickoff Classic)</a:t>
          </a:r>
        </a:p>
      </dgm:t>
    </dgm:pt>
    <dgm:pt modelId="{5862D462-FBE2-4C85-984F-09BBF5F135E4}" type="parTrans" cxnId="{5DD3E0EF-A44E-40E7-B325-C2BF38246469}">
      <dgm:prSet/>
      <dgm:spPr/>
      <dgm:t>
        <a:bodyPr/>
        <a:lstStyle/>
        <a:p>
          <a:endParaRPr lang="en-US"/>
        </a:p>
      </dgm:t>
    </dgm:pt>
    <dgm:pt modelId="{8B966851-9BCE-4834-813E-4A3198B80EAB}" type="sibTrans" cxnId="{5DD3E0EF-A44E-40E7-B325-C2BF38246469}">
      <dgm:prSet/>
      <dgm:spPr/>
      <dgm:t>
        <a:bodyPr/>
        <a:lstStyle/>
        <a:p>
          <a:endParaRPr lang="en-US"/>
        </a:p>
      </dgm:t>
    </dgm:pt>
    <dgm:pt modelId="{8E724392-7FF5-40C7-87D7-A3167A903987}">
      <dgm:prSet/>
      <dgm:spPr/>
      <dgm:t>
        <a:bodyPr/>
        <a:lstStyle/>
        <a:p>
          <a:r>
            <a:rPr lang="en-US" dirty="0">
              <a:solidFill>
                <a:schemeClr val="bg1"/>
              </a:solidFill>
            </a:rPr>
            <a:t>Marching Fest (*all day event): Saturday October 21 (@LMHS)</a:t>
          </a:r>
        </a:p>
      </dgm:t>
    </dgm:pt>
    <dgm:pt modelId="{73524B61-DB39-4E4D-A81D-106A1DF60E27}" type="parTrans" cxnId="{212798AD-901E-48C4-9141-D9C5BC32570B}">
      <dgm:prSet/>
      <dgm:spPr/>
      <dgm:t>
        <a:bodyPr/>
        <a:lstStyle/>
        <a:p>
          <a:endParaRPr lang="en-US"/>
        </a:p>
      </dgm:t>
    </dgm:pt>
    <dgm:pt modelId="{6FB84D5E-17DD-437B-B900-531170B80251}" type="sibTrans" cxnId="{212798AD-901E-48C4-9141-D9C5BC32570B}">
      <dgm:prSet/>
      <dgm:spPr/>
      <dgm:t>
        <a:bodyPr/>
        <a:lstStyle/>
        <a:p>
          <a:endParaRPr lang="en-US"/>
        </a:p>
      </dgm:t>
    </dgm:pt>
    <dgm:pt modelId="{FBF88389-875C-4CD6-AD49-38BF34473323}">
      <dgm:prSet/>
      <dgm:spPr/>
      <dgm:t>
        <a:bodyPr/>
        <a:lstStyle/>
        <a:p>
          <a:r>
            <a:rPr lang="en-US" dirty="0">
              <a:solidFill>
                <a:schemeClr val="bg1"/>
              </a:solidFill>
            </a:rPr>
            <a:t>Marching MPA (*all day event): Saturday October 28</a:t>
          </a:r>
        </a:p>
      </dgm:t>
    </dgm:pt>
    <dgm:pt modelId="{14EA7947-A56D-42ED-A782-229446F00456}" type="parTrans" cxnId="{49F67BA1-27A8-45ED-BDBE-6D2FEAFA3B1F}">
      <dgm:prSet/>
      <dgm:spPr/>
      <dgm:t>
        <a:bodyPr/>
        <a:lstStyle/>
        <a:p>
          <a:endParaRPr lang="en-US"/>
        </a:p>
      </dgm:t>
    </dgm:pt>
    <dgm:pt modelId="{B3690FFE-2C79-4AD0-9183-E3B0F7CA3E20}" type="sibTrans" cxnId="{49F67BA1-27A8-45ED-BDBE-6D2FEAFA3B1F}">
      <dgm:prSet/>
      <dgm:spPr/>
      <dgm:t>
        <a:bodyPr/>
        <a:lstStyle/>
        <a:p>
          <a:endParaRPr lang="en-US"/>
        </a:p>
      </dgm:t>
    </dgm:pt>
    <dgm:pt modelId="{AA2A3135-073E-40D0-9727-9678932F8165}">
      <dgm:prSet/>
      <dgm:spPr/>
      <dgm:t>
        <a:bodyPr/>
        <a:lstStyle/>
        <a:p>
          <a:r>
            <a:rPr lang="en-US" dirty="0">
              <a:solidFill>
                <a:schemeClr val="bg1"/>
              </a:solidFill>
            </a:rPr>
            <a:t>Fall and Winter Concert Series: Veteran’s Day concert, Winter Band Concert</a:t>
          </a:r>
        </a:p>
      </dgm:t>
    </dgm:pt>
    <dgm:pt modelId="{D3C3994D-D97F-4491-B835-EB07739FD8A9}" type="parTrans" cxnId="{9EED022C-DE2A-43A2-AB19-2C194958070C}">
      <dgm:prSet/>
      <dgm:spPr/>
      <dgm:t>
        <a:bodyPr/>
        <a:lstStyle/>
        <a:p>
          <a:endParaRPr lang="en-US"/>
        </a:p>
      </dgm:t>
    </dgm:pt>
    <dgm:pt modelId="{EBE4A8BD-8348-445A-BA00-7D35173E6657}" type="sibTrans" cxnId="{9EED022C-DE2A-43A2-AB19-2C194958070C}">
      <dgm:prSet/>
      <dgm:spPr/>
      <dgm:t>
        <a:bodyPr/>
        <a:lstStyle/>
        <a:p>
          <a:endParaRPr lang="en-US"/>
        </a:p>
      </dgm:t>
    </dgm:pt>
    <dgm:pt modelId="{BA1B9333-2CDF-45D5-BF05-30AF82028CAB}">
      <dgm:prSet/>
      <dgm:spPr/>
      <dgm:t>
        <a:bodyPr/>
        <a:lstStyle/>
        <a:p>
          <a:r>
            <a:rPr lang="en-US" dirty="0">
              <a:solidFill>
                <a:schemeClr val="bg1"/>
              </a:solidFill>
            </a:rPr>
            <a:t>Parades: Homecoming Parade, Sanford Christmas Parade</a:t>
          </a:r>
        </a:p>
      </dgm:t>
    </dgm:pt>
    <dgm:pt modelId="{3E6A113A-6B3D-4FA3-9090-B30B9CCFD366}" type="parTrans" cxnId="{CD330C2F-A352-4A36-8E79-FA677EE70A03}">
      <dgm:prSet/>
      <dgm:spPr/>
      <dgm:t>
        <a:bodyPr/>
        <a:lstStyle/>
        <a:p>
          <a:endParaRPr lang="en-US"/>
        </a:p>
      </dgm:t>
    </dgm:pt>
    <dgm:pt modelId="{3A4F283A-7DA4-4C0B-9384-8D1F1EBB4D01}" type="sibTrans" cxnId="{CD330C2F-A352-4A36-8E79-FA677EE70A03}">
      <dgm:prSet/>
      <dgm:spPr/>
      <dgm:t>
        <a:bodyPr/>
        <a:lstStyle/>
        <a:p>
          <a:endParaRPr lang="en-US"/>
        </a:p>
      </dgm:t>
    </dgm:pt>
    <dgm:pt modelId="{045F4593-502C-1A45-9512-373A7535C548}" type="pres">
      <dgm:prSet presAssocID="{DC747D3E-FD95-4B22-BAFB-999F0831E66D}" presName="diagram" presStyleCnt="0">
        <dgm:presLayoutVars>
          <dgm:dir/>
          <dgm:resizeHandles val="exact"/>
        </dgm:presLayoutVars>
      </dgm:prSet>
      <dgm:spPr/>
    </dgm:pt>
    <dgm:pt modelId="{DA80D0DF-2B3F-5D45-9975-D26A59E74D72}" type="pres">
      <dgm:prSet presAssocID="{F0E7EB1F-2DEF-4204-8F64-E94C9615C3DA}" presName="node" presStyleLbl="node1" presStyleIdx="0" presStyleCnt="6">
        <dgm:presLayoutVars>
          <dgm:bulletEnabled val="1"/>
        </dgm:presLayoutVars>
      </dgm:prSet>
      <dgm:spPr/>
    </dgm:pt>
    <dgm:pt modelId="{FD111EAB-F95C-B449-BC3C-8AB7B7B8419D}" type="pres">
      <dgm:prSet presAssocID="{7137922C-AAF1-45DC-87D6-658810750AE3}" presName="sibTrans" presStyleCnt="0"/>
      <dgm:spPr/>
    </dgm:pt>
    <dgm:pt modelId="{8E286ECA-C000-F846-A757-B7D54C46F957}" type="pres">
      <dgm:prSet presAssocID="{B4465475-0291-4BF1-99E6-2F7442856F30}" presName="node" presStyleLbl="node1" presStyleIdx="1" presStyleCnt="6">
        <dgm:presLayoutVars>
          <dgm:bulletEnabled val="1"/>
        </dgm:presLayoutVars>
      </dgm:prSet>
      <dgm:spPr/>
    </dgm:pt>
    <dgm:pt modelId="{06BEC867-6692-4E4E-852A-4D1FC2635042}" type="pres">
      <dgm:prSet presAssocID="{8B966851-9BCE-4834-813E-4A3198B80EAB}" presName="sibTrans" presStyleCnt="0"/>
      <dgm:spPr/>
    </dgm:pt>
    <dgm:pt modelId="{D5A787BA-B49C-744E-837E-9ED240FF7524}" type="pres">
      <dgm:prSet presAssocID="{8E724392-7FF5-40C7-87D7-A3167A903987}" presName="node" presStyleLbl="node1" presStyleIdx="2" presStyleCnt="6">
        <dgm:presLayoutVars>
          <dgm:bulletEnabled val="1"/>
        </dgm:presLayoutVars>
      </dgm:prSet>
      <dgm:spPr/>
    </dgm:pt>
    <dgm:pt modelId="{0562092F-B4A2-E047-930D-D5340B34BB73}" type="pres">
      <dgm:prSet presAssocID="{6FB84D5E-17DD-437B-B900-531170B80251}" presName="sibTrans" presStyleCnt="0"/>
      <dgm:spPr/>
    </dgm:pt>
    <dgm:pt modelId="{F4B413DF-C56E-1F43-B9EA-423E1A4645B3}" type="pres">
      <dgm:prSet presAssocID="{FBF88389-875C-4CD6-AD49-38BF34473323}" presName="node" presStyleLbl="node1" presStyleIdx="3" presStyleCnt="6">
        <dgm:presLayoutVars>
          <dgm:bulletEnabled val="1"/>
        </dgm:presLayoutVars>
      </dgm:prSet>
      <dgm:spPr/>
    </dgm:pt>
    <dgm:pt modelId="{33380823-B849-344F-9646-2F4288BC35AA}" type="pres">
      <dgm:prSet presAssocID="{B3690FFE-2C79-4AD0-9183-E3B0F7CA3E20}" presName="sibTrans" presStyleCnt="0"/>
      <dgm:spPr/>
    </dgm:pt>
    <dgm:pt modelId="{3B7283E4-569F-454B-9CBB-193051E301ED}" type="pres">
      <dgm:prSet presAssocID="{AA2A3135-073E-40D0-9727-9678932F8165}" presName="node" presStyleLbl="node1" presStyleIdx="4" presStyleCnt="6">
        <dgm:presLayoutVars>
          <dgm:bulletEnabled val="1"/>
        </dgm:presLayoutVars>
      </dgm:prSet>
      <dgm:spPr/>
    </dgm:pt>
    <dgm:pt modelId="{18C1683B-A92A-C84D-B66E-9AF7019C7117}" type="pres">
      <dgm:prSet presAssocID="{EBE4A8BD-8348-445A-BA00-7D35173E6657}" presName="sibTrans" presStyleCnt="0"/>
      <dgm:spPr/>
    </dgm:pt>
    <dgm:pt modelId="{903E9A28-85D9-BC46-863F-01F3341A6FB9}" type="pres">
      <dgm:prSet presAssocID="{BA1B9333-2CDF-45D5-BF05-30AF82028CAB}" presName="node" presStyleLbl="node1" presStyleIdx="5" presStyleCnt="6">
        <dgm:presLayoutVars>
          <dgm:bulletEnabled val="1"/>
        </dgm:presLayoutVars>
      </dgm:prSet>
      <dgm:spPr/>
    </dgm:pt>
  </dgm:ptLst>
  <dgm:cxnLst>
    <dgm:cxn modelId="{9EED022C-DE2A-43A2-AB19-2C194958070C}" srcId="{DC747D3E-FD95-4B22-BAFB-999F0831E66D}" destId="{AA2A3135-073E-40D0-9727-9678932F8165}" srcOrd="4" destOrd="0" parTransId="{D3C3994D-D97F-4491-B835-EB07739FD8A9}" sibTransId="{EBE4A8BD-8348-445A-BA00-7D35173E6657}"/>
    <dgm:cxn modelId="{CD330C2F-A352-4A36-8E79-FA677EE70A03}" srcId="{DC747D3E-FD95-4B22-BAFB-999F0831E66D}" destId="{BA1B9333-2CDF-45D5-BF05-30AF82028CAB}" srcOrd="5" destOrd="0" parTransId="{3E6A113A-6B3D-4FA3-9090-B30B9CCFD366}" sibTransId="{3A4F283A-7DA4-4C0B-9384-8D1F1EBB4D01}"/>
    <dgm:cxn modelId="{45BE335C-1E23-A447-92D0-CE796AE69622}" type="presOf" srcId="{FBF88389-875C-4CD6-AD49-38BF34473323}" destId="{F4B413DF-C56E-1F43-B9EA-423E1A4645B3}" srcOrd="0" destOrd="0" presId="urn:microsoft.com/office/officeart/2005/8/layout/default"/>
    <dgm:cxn modelId="{3C51C474-A21F-3741-B9CB-771A9904E339}" type="presOf" srcId="{F0E7EB1F-2DEF-4204-8F64-E94C9615C3DA}" destId="{DA80D0DF-2B3F-5D45-9975-D26A59E74D72}" srcOrd="0" destOrd="0" presId="urn:microsoft.com/office/officeart/2005/8/layout/default"/>
    <dgm:cxn modelId="{9A878685-8A6E-BE48-B85F-2494BC47A39E}" type="presOf" srcId="{8E724392-7FF5-40C7-87D7-A3167A903987}" destId="{D5A787BA-B49C-744E-837E-9ED240FF7524}" srcOrd="0" destOrd="0" presId="urn:microsoft.com/office/officeart/2005/8/layout/default"/>
    <dgm:cxn modelId="{49F67BA1-27A8-45ED-BDBE-6D2FEAFA3B1F}" srcId="{DC747D3E-FD95-4B22-BAFB-999F0831E66D}" destId="{FBF88389-875C-4CD6-AD49-38BF34473323}" srcOrd="3" destOrd="0" parTransId="{14EA7947-A56D-42ED-A782-229446F00456}" sibTransId="{B3690FFE-2C79-4AD0-9183-E3B0F7CA3E20}"/>
    <dgm:cxn modelId="{212798AD-901E-48C4-9141-D9C5BC32570B}" srcId="{DC747D3E-FD95-4B22-BAFB-999F0831E66D}" destId="{8E724392-7FF5-40C7-87D7-A3167A903987}" srcOrd="2" destOrd="0" parTransId="{73524B61-DB39-4E4D-A81D-106A1DF60E27}" sibTransId="{6FB84D5E-17DD-437B-B900-531170B80251}"/>
    <dgm:cxn modelId="{5DF673AF-09B4-4F9F-AD8D-B278E987F382}" srcId="{DC747D3E-FD95-4B22-BAFB-999F0831E66D}" destId="{F0E7EB1F-2DEF-4204-8F64-E94C9615C3DA}" srcOrd="0" destOrd="0" parTransId="{DA28A36F-3542-4A0D-9FA5-1ECD4029B6AD}" sibTransId="{7137922C-AAF1-45DC-87D6-658810750AE3}"/>
    <dgm:cxn modelId="{82E418D7-2A59-6D40-841A-5309CBD7B4C8}" type="presOf" srcId="{DC747D3E-FD95-4B22-BAFB-999F0831E66D}" destId="{045F4593-502C-1A45-9512-373A7535C548}" srcOrd="0" destOrd="0" presId="urn:microsoft.com/office/officeart/2005/8/layout/default"/>
    <dgm:cxn modelId="{CB1974DA-BBCA-904F-8CD9-FB9E65E6F69D}" type="presOf" srcId="{B4465475-0291-4BF1-99E6-2F7442856F30}" destId="{8E286ECA-C000-F846-A757-B7D54C46F957}" srcOrd="0" destOrd="0" presId="urn:microsoft.com/office/officeart/2005/8/layout/default"/>
    <dgm:cxn modelId="{07D7E4DE-06D1-9148-906C-F775AB9359A1}" type="presOf" srcId="{AA2A3135-073E-40D0-9727-9678932F8165}" destId="{3B7283E4-569F-454B-9CBB-193051E301ED}" srcOrd="0" destOrd="0" presId="urn:microsoft.com/office/officeart/2005/8/layout/default"/>
    <dgm:cxn modelId="{91928EE9-0C8B-8440-991A-48F0F84C8169}" type="presOf" srcId="{BA1B9333-2CDF-45D5-BF05-30AF82028CAB}" destId="{903E9A28-85D9-BC46-863F-01F3341A6FB9}" srcOrd="0" destOrd="0" presId="urn:microsoft.com/office/officeart/2005/8/layout/default"/>
    <dgm:cxn modelId="{5DD3E0EF-A44E-40E7-B325-C2BF38246469}" srcId="{DC747D3E-FD95-4B22-BAFB-999F0831E66D}" destId="{B4465475-0291-4BF1-99E6-2F7442856F30}" srcOrd="1" destOrd="0" parTransId="{5862D462-FBE2-4C85-984F-09BBF5F135E4}" sibTransId="{8B966851-9BCE-4834-813E-4A3198B80EAB}"/>
    <dgm:cxn modelId="{24D0369A-B4EA-3D40-ACEC-2185CABBFA7E}" type="presParOf" srcId="{045F4593-502C-1A45-9512-373A7535C548}" destId="{DA80D0DF-2B3F-5D45-9975-D26A59E74D72}" srcOrd="0" destOrd="0" presId="urn:microsoft.com/office/officeart/2005/8/layout/default"/>
    <dgm:cxn modelId="{5B6AFF6F-869C-6646-A2E3-BACB09D13328}" type="presParOf" srcId="{045F4593-502C-1A45-9512-373A7535C548}" destId="{FD111EAB-F95C-B449-BC3C-8AB7B7B8419D}" srcOrd="1" destOrd="0" presId="urn:microsoft.com/office/officeart/2005/8/layout/default"/>
    <dgm:cxn modelId="{FA256FEF-28B5-BD40-A9B5-A92E5FC90EE7}" type="presParOf" srcId="{045F4593-502C-1A45-9512-373A7535C548}" destId="{8E286ECA-C000-F846-A757-B7D54C46F957}" srcOrd="2" destOrd="0" presId="urn:microsoft.com/office/officeart/2005/8/layout/default"/>
    <dgm:cxn modelId="{97F5FF7B-D308-944E-B180-797EE0FCA3A1}" type="presParOf" srcId="{045F4593-502C-1A45-9512-373A7535C548}" destId="{06BEC867-6692-4E4E-852A-4D1FC2635042}" srcOrd="3" destOrd="0" presId="urn:microsoft.com/office/officeart/2005/8/layout/default"/>
    <dgm:cxn modelId="{B8BAE31B-A3A5-FF4A-B848-B74634E0ADE8}" type="presParOf" srcId="{045F4593-502C-1A45-9512-373A7535C548}" destId="{D5A787BA-B49C-744E-837E-9ED240FF7524}" srcOrd="4" destOrd="0" presId="urn:microsoft.com/office/officeart/2005/8/layout/default"/>
    <dgm:cxn modelId="{894D9037-50DA-5D43-8967-A3D824F17C11}" type="presParOf" srcId="{045F4593-502C-1A45-9512-373A7535C548}" destId="{0562092F-B4A2-E047-930D-D5340B34BB73}" srcOrd="5" destOrd="0" presId="urn:microsoft.com/office/officeart/2005/8/layout/default"/>
    <dgm:cxn modelId="{564AB224-2DA8-0743-BD35-26D6E07E220B}" type="presParOf" srcId="{045F4593-502C-1A45-9512-373A7535C548}" destId="{F4B413DF-C56E-1F43-B9EA-423E1A4645B3}" srcOrd="6" destOrd="0" presId="urn:microsoft.com/office/officeart/2005/8/layout/default"/>
    <dgm:cxn modelId="{5C34DF5C-92EA-114C-BF93-B6F4655BD1B5}" type="presParOf" srcId="{045F4593-502C-1A45-9512-373A7535C548}" destId="{33380823-B849-344F-9646-2F4288BC35AA}" srcOrd="7" destOrd="0" presId="urn:microsoft.com/office/officeart/2005/8/layout/default"/>
    <dgm:cxn modelId="{B6517BE6-B610-9845-A275-B7778F170B2F}" type="presParOf" srcId="{045F4593-502C-1A45-9512-373A7535C548}" destId="{3B7283E4-569F-454B-9CBB-193051E301ED}" srcOrd="8" destOrd="0" presId="urn:microsoft.com/office/officeart/2005/8/layout/default"/>
    <dgm:cxn modelId="{6350916F-1B01-2E40-A311-362BC4124151}" type="presParOf" srcId="{045F4593-502C-1A45-9512-373A7535C548}" destId="{18C1683B-A92A-C84D-B66E-9AF7019C7117}" srcOrd="9" destOrd="0" presId="urn:microsoft.com/office/officeart/2005/8/layout/default"/>
    <dgm:cxn modelId="{E38CF5E0-3F94-5F45-9B72-CF7214B89ABC}" type="presParOf" srcId="{045F4593-502C-1A45-9512-373A7535C548}" destId="{903E9A28-85D9-BC46-863F-01F3341A6FB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625B5-CCC2-45BD-8D49-608C36DD601D}" type="doc">
      <dgm:prSet loTypeId="urn:microsoft.com/office/officeart/2018/5/layout/IconCircleLabel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35E1EF06-2F10-4E96-9E52-600C6FC1FD4E}">
      <dgm:prSet/>
      <dgm:spPr/>
      <dgm:t>
        <a:bodyPr/>
        <a:lstStyle/>
        <a:p>
          <a:pPr>
            <a:lnSpc>
              <a:spcPct val="100000"/>
            </a:lnSpc>
            <a:defRPr cap="all"/>
          </a:pPr>
          <a:r>
            <a:rPr lang="en-US" b="1" i="0" dirty="0"/>
            <a:t>REGISTER AS A DIVIDEND/ renew your dividend application EACH YEAR BY FOLLOWING LINK IN QR CODE</a:t>
          </a:r>
          <a:endParaRPr lang="en-US" dirty="0"/>
        </a:p>
      </dgm:t>
    </dgm:pt>
    <dgm:pt modelId="{621AC8B6-5CE4-4DA7-9F53-03F38A1BE287}" type="parTrans" cxnId="{8D2E7E85-3BFF-45F7-AF19-5A4294F54343}">
      <dgm:prSet/>
      <dgm:spPr/>
      <dgm:t>
        <a:bodyPr/>
        <a:lstStyle/>
        <a:p>
          <a:endParaRPr lang="en-US"/>
        </a:p>
      </dgm:t>
    </dgm:pt>
    <dgm:pt modelId="{D5B903A7-3905-4248-87B8-3658BB3AD5BF}" type="sibTrans" cxnId="{8D2E7E85-3BFF-45F7-AF19-5A4294F54343}">
      <dgm:prSet/>
      <dgm:spPr/>
      <dgm:t>
        <a:bodyPr/>
        <a:lstStyle/>
        <a:p>
          <a:pPr>
            <a:lnSpc>
              <a:spcPct val="100000"/>
            </a:lnSpc>
          </a:pPr>
          <a:endParaRPr lang="en-US"/>
        </a:p>
      </dgm:t>
    </dgm:pt>
    <dgm:pt modelId="{35F2BE66-E9A7-4CB9-BB72-A9E73566B97F}">
      <dgm:prSet/>
      <dgm:spPr/>
      <dgm:t>
        <a:bodyPr/>
        <a:lstStyle/>
        <a:p>
          <a:pPr>
            <a:lnSpc>
              <a:spcPct val="100000"/>
            </a:lnSpc>
            <a:defRPr cap="all"/>
          </a:pPr>
          <a:r>
            <a:rPr lang="en-US" b="1" i="0" dirty="0"/>
            <a:t>Seminole HS gets credit for the hours you volunteer and this counts towards our school’s </a:t>
          </a:r>
          <a:r>
            <a:rPr lang="en-US" b="1" i="0" u="sng" dirty="0"/>
            <a:t>rating and funding</a:t>
          </a:r>
          <a:r>
            <a:rPr lang="en-US" b="1" i="0" dirty="0"/>
            <a:t>!</a:t>
          </a:r>
          <a:endParaRPr lang="en-US" dirty="0"/>
        </a:p>
      </dgm:t>
    </dgm:pt>
    <dgm:pt modelId="{0449DDCC-8584-4500-988A-78BE3F799ED2}" type="parTrans" cxnId="{4904AAF9-68BE-499E-A723-F20D94EE92C4}">
      <dgm:prSet/>
      <dgm:spPr/>
      <dgm:t>
        <a:bodyPr/>
        <a:lstStyle/>
        <a:p>
          <a:endParaRPr lang="en-US"/>
        </a:p>
      </dgm:t>
    </dgm:pt>
    <dgm:pt modelId="{8AD4DC53-77CE-424E-ADA0-F919C5F22132}" type="sibTrans" cxnId="{4904AAF9-68BE-499E-A723-F20D94EE92C4}">
      <dgm:prSet/>
      <dgm:spPr/>
      <dgm:t>
        <a:bodyPr/>
        <a:lstStyle/>
        <a:p>
          <a:endParaRPr lang="en-US"/>
        </a:p>
      </dgm:t>
    </dgm:pt>
    <dgm:pt modelId="{D26AFB92-6CED-466F-AD5C-C0D43FC8C35D}" type="pres">
      <dgm:prSet presAssocID="{5AF625B5-CCC2-45BD-8D49-608C36DD601D}" presName="root" presStyleCnt="0">
        <dgm:presLayoutVars>
          <dgm:dir/>
          <dgm:resizeHandles val="exact"/>
        </dgm:presLayoutVars>
      </dgm:prSet>
      <dgm:spPr/>
    </dgm:pt>
    <dgm:pt modelId="{942E6073-B6E4-4A52-A3FF-499008B0A23B}" type="pres">
      <dgm:prSet presAssocID="{35E1EF06-2F10-4E96-9E52-600C6FC1FD4E}" presName="compNode" presStyleCnt="0"/>
      <dgm:spPr/>
    </dgm:pt>
    <dgm:pt modelId="{E3E117A2-D98D-41F3-B72E-A723C9D1D5A6}" type="pres">
      <dgm:prSet presAssocID="{35E1EF06-2F10-4E96-9E52-600C6FC1FD4E}" presName="iconBgRect" presStyleLbl="bgShp" presStyleIdx="0" presStyleCnt="2"/>
      <dgm:spPr/>
    </dgm:pt>
    <dgm:pt modelId="{194C11C6-F3C0-45EB-BE7A-F3AA6262CC5D}" type="pres">
      <dgm:prSet presAssocID="{35E1EF06-2F10-4E96-9E52-600C6FC1FD4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D628369-0CF2-4B2E-8BC2-419737A9213C}" type="pres">
      <dgm:prSet presAssocID="{35E1EF06-2F10-4E96-9E52-600C6FC1FD4E}" presName="spaceRect" presStyleCnt="0"/>
      <dgm:spPr/>
    </dgm:pt>
    <dgm:pt modelId="{3C101CC0-5F43-4D93-A0AC-F125BE789F0C}" type="pres">
      <dgm:prSet presAssocID="{35E1EF06-2F10-4E96-9E52-600C6FC1FD4E}" presName="textRect" presStyleLbl="revTx" presStyleIdx="0" presStyleCnt="2" custScaleY="136043">
        <dgm:presLayoutVars>
          <dgm:chMax val="1"/>
          <dgm:chPref val="1"/>
        </dgm:presLayoutVars>
      </dgm:prSet>
      <dgm:spPr/>
    </dgm:pt>
    <dgm:pt modelId="{35EDD346-C6E4-4216-BC82-24173096F1FA}" type="pres">
      <dgm:prSet presAssocID="{D5B903A7-3905-4248-87B8-3658BB3AD5BF}" presName="sibTrans" presStyleCnt="0"/>
      <dgm:spPr/>
    </dgm:pt>
    <dgm:pt modelId="{A9F989CB-63D6-44C4-89F5-211D05419630}" type="pres">
      <dgm:prSet presAssocID="{35F2BE66-E9A7-4CB9-BB72-A9E73566B97F}" presName="compNode" presStyleCnt="0"/>
      <dgm:spPr/>
    </dgm:pt>
    <dgm:pt modelId="{576B62E9-D845-42B1-9FE0-20C20C2C6246}" type="pres">
      <dgm:prSet presAssocID="{35F2BE66-E9A7-4CB9-BB72-A9E73566B97F}" presName="iconBgRect" presStyleLbl="bgShp" presStyleIdx="1" presStyleCnt="2"/>
      <dgm:spPr/>
    </dgm:pt>
    <dgm:pt modelId="{3B166C4E-5C82-4B76-BB6E-ECCFB55B3B0A}" type="pres">
      <dgm:prSet presAssocID="{35F2BE66-E9A7-4CB9-BB72-A9E73566B9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1FA15BA-C968-41BA-8708-18D7B1B368E6}" type="pres">
      <dgm:prSet presAssocID="{35F2BE66-E9A7-4CB9-BB72-A9E73566B97F}" presName="spaceRect" presStyleCnt="0"/>
      <dgm:spPr/>
    </dgm:pt>
    <dgm:pt modelId="{CAFD9D5A-8408-4D27-B761-9B0B1E150134}" type="pres">
      <dgm:prSet presAssocID="{35F2BE66-E9A7-4CB9-BB72-A9E73566B97F}" presName="textRect" presStyleLbl="revTx" presStyleIdx="1" presStyleCnt="2">
        <dgm:presLayoutVars>
          <dgm:chMax val="1"/>
          <dgm:chPref val="1"/>
        </dgm:presLayoutVars>
      </dgm:prSet>
      <dgm:spPr/>
    </dgm:pt>
  </dgm:ptLst>
  <dgm:cxnLst>
    <dgm:cxn modelId="{2BB0783F-2170-D24B-8055-4FD532301C05}" type="presOf" srcId="{5AF625B5-CCC2-45BD-8D49-608C36DD601D}" destId="{D26AFB92-6CED-466F-AD5C-C0D43FC8C35D}" srcOrd="0" destOrd="0" presId="urn:microsoft.com/office/officeart/2018/5/layout/IconCircleLabelList"/>
    <dgm:cxn modelId="{8D2E7E85-3BFF-45F7-AF19-5A4294F54343}" srcId="{5AF625B5-CCC2-45BD-8D49-608C36DD601D}" destId="{35E1EF06-2F10-4E96-9E52-600C6FC1FD4E}" srcOrd="0" destOrd="0" parTransId="{621AC8B6-5CE4-4DA7-9F53-03F38A1BE287}" sibTransId="{D5B903A7-3905-4248-87B8-3658BB3AD5BF}"/>
    <dgm:cxn modelId="{5450F2C1-6FD2-E240-9D0A-7320B0B1AFE5}" type="presOf" srcId="{35F2BE66-E9A7-4CB9-BB72-A9E73566B97F}" destId="{CAFD9D5A-8408-4D27-B761-9B0B1E150134}" srcOrd="0" destOrd="0" presId="urn:microsoft.com/office/officeart/2018/5/layout/IconCircleLabelList"/>
    <dgm:cxn modelId="{B65009D7-9775-3745-A57A-13A4FED58D34}" type="presOf" srcId="{35E1EF06-2F10-4E96-9E52-600C6FC1FD4E}" destId="{3C101CC0-5F43-4D93-A0AC-F125BE789F0C}" srcOrd="0" destOrd="0" presId="urn:microsoft.com/office/officeart/2018/5/layout/IconCircleLabelList"/>
    <dgm:cxn modelId="{4904AAF9-68BE-499E-A723-F20D94EE92C4}" srcId="{5AF625B5-CCC2-45BD-8D49-608C36DD601D}" destId="{35F2BE66-E9A7-4CB9-BB72-A9E73566B97F}" srcOrd="1" destOrd="0" parTransId="{0449DDCC-8584-4500-988A-78BE3F799ED2}" sibTransId="{8AD4DC53-77CE-424E-ADA0-F919C5F22132}"/>
    <dgm:cxn modelId="{CDEF6E77-0E75-C04C-AF17-4851CF7B5975}" type="presParOf" srcId="{D26AFB92-6CED-466F-AD5C-C0D43FC8C35D}" destId="{942E6073-B6E4-4A52-A3FF-499008B0A23B}" srcOrd="0" destOrd="0" presId="urn:microsoft.com/office/officeart/2018/5/layout/IconCircleLabelList"/>
    <dgm:cxn modelId="{D4898FAA-03B1-284B-8BFB-EA2C3991EF3C}" type="presParOf" srcId="{942E6073-B6E4-4A52-A3FF-499008B0A23B}" destId="{E3E117A2-D98D-41F3-B72E-A723C9D1D5A6}" srcOrd="0" destOrd="0" presId="urn:microsoft.com/office/officeart/2018/5/layout/IconCircleLabelList"/>
    <dgm:cxn modelId="{ABF56504-0771-354A-B969-42662335906E}" type="presParOf" srcId="{942E6073-B6E4-4A52-A3FF-499008B0A23B}" destId="{194C11C6-F3C0-45EB-BE7A-F3AA6262CC5D}" srcOrd="1" destOrd="0" presId="urn:microsoft.com/office/officeart/2018/5/layout/IconCircleLabelList"/>
    <dgm:cxn modelId="{C486809C-EA52-2A4F-BF75-ED3A993577F3}" type="presParOf" srcId="{942E6073-B6E4-4A52-A3FF-499008B0A23B}" destId="{4D628369-0CF2-4B2E-8BC2-419737A9213C}" srcOrd="2" destOrd="0" presId="urn:microsoft.com/office/officeart/2018/5/layout/IconCircleLabelList"/>
    <dgm:cxn modelId="{028B2C85-1B2B-0E4E-926C-CADEC138AF50}" type="presParOf" srcId="{942E6073-B6E4-4A52-A3FF-499008B0A23B}" destId="{3C101CC0-5F43-4D93-A0AC-F125BE789F0C}" srcOrd="3" destOrd="0" presId="urn:microsoft.com/office/officeart/2018/5/layout/IconCircleLabelList"/>
    <dgm:cxn modelId="{CEC89B0E-CC09-B344-BE92-FF99EBA830A5}" type="presParOf" srcId="{D26AFB92-6CED-466F-AD5C-C0D43FC8C35D}" destId="{35EDD346-C6E4-4216-BC82-24173096F1FA}" srcOrd="1" destOrd="0" presId="urn:microsoft.com/office/officeart/2018/5/layout/IconCircleLabelList"/>
    <dgm:cxn modelId="{AD024911-2622-774D-88BA-2F05601879F4}" type="presParOf" srcId="{D26AFB92-6CED-466F-AD5C-C0D43FC8C35D}" destId="{A9F989CB-63D6-44C4-89F5-211D05419630}" srcOrd="2" destOrd="0" presId="urn:microsoft.com/office/officeart/2018/5/layout/IconCircleLabelList"/>
    <dgm:cxn modelId="{5FAAA7A9-83C5-4649-96AD-00A94013EECC}" type="presParOf" srcId="{A9F989CB-63D6-44C4-89F5-211D05419630}" destId="{576B62E9-D845-42B1-9FE0-20C20C2C6246}" srcOrd="0" destOrd="0" presId="urn:microsoft.com/office/officeart/2018/5/layout/IconCircleLabelList"/>
    <dgm:cxn modelId="{EE7677D4-6C16-504E-9080-5D8E0F0D688E}" type="presParOf" srcId="{A9F989CB-63D6-44C4-89F5-211D05419630}" destId="{3B166C4E-5C82-4B76-BB6E-ECCFB55B3B0A}" srcOrd="1" destOrd="0" presId="urn:microsoft.com/office/officeart/2018/5/layout/IconCircleLabelList"/>
    <dgm:cxn modelId="{F1B60E4C-64F1-7047-ABCA-9E2656B4B8BD}" type="presParOf" srcId="{A9F989CB-63D6-44C4-89F5-211D05419630}" destId="{41FA15BA-C968-41BA-8708-18D7B1B368E6}" srcOrd="2" destOrd="0" presId="urn:microsoft.com/office/officeart/2018/5/layout/IconCircleLabelList"/>
    <dgm:cxn modelId="{55F32F1C-01A4-1649-A991-B4B3B8761C67}" type="presParOf" srcId="{A9F989CB-63D6-44C4-89F5-211D05419630}" destId="{CAFD9D5A-8408-4D27-B761-9B0B1E150134}"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68501-41A8-E248-BC85-CFE265102E8B}">
      <dsp:nvSpPr>
        <dsp:cNvPr id="0" name=""/>
        <dsp:cNvSpPr/>
      </dsp:nvSpPr>
      <dsp:spPr>
        <a:xfrm>
          <a:off x="0" y="50224"/>
          <a:ext cx="5624842" cy="6844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Welcome (Auditorium)</a:t>
          </a:r>
        </a:p>
      </dsp:txBody>
      <dsp:txXfrm>
        <a:off x="33412" y="83636"/>
        <a:ext cx="5558018" cy="617626"/>
      </dsp:txXfrm>
    </dsp:sp>
    <dsp:sp modelId="{8977F802-E87C-4A43-B48A-1506E92EAA0A}">
      <dsp:nvSpPr>
        <dsp:cNvPr id="0" name=""/>
        <dsp:cNvSpPr/>
      </dsp:nvSpPr>
      <dsp:spPr>
        <a:xfrm>
          <a:off x="0" y="786515"/>
          <a:ext cx="5624842"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8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BPA Overview</a:t>
          </a:r>
          <a:endParaRPr lang="en-US" sz="1400" kern="1200" dirty="0"/>
        </a:p>
        <a:p>
          <a:pPr marL="114300" lvl="1" indent="-114300" algn="l" defTabSz="622300">
            <a:lnSpc>
              <a:spcPct val="90000"/>
            </a:lnSpc>
            <a:spcBef>
              <a:spcPct val="0"/>
            </a:spcBef>
            <a:spcAft>
              <a:spcPct val="20000"/>
            </a:spcAft>
            <a:buChar char="•"/>
          </a:pPr>
          <a:r>
            <a:rPr lang="en-US" sz="1400" kern="1200" dirty="0"/>
            <a:t>Communications</a:t>
          </a:r>
        </a:p>
        <a:p>
          <a:pPr marL="114300" lvl="1" indent="-114300" algn="l" defTabSz="622300">
            <a:lnSpc>
              <a:spcPct val="90000"/>
            </a:lnSpc>
            <a:spcBef>
              <a:spcPct val="0"/>
            </a:spcBef>
            <a:spcAft>
              <a:spcPct val="20000"/>
            </a:spcAft>
            <a:buChar char="•"/>
          </a:pPr>
          <a:r>
            <a:rPr lang="en-US" sz="1400" b="0" i="0" kern="1200"/>
            <a:t>Band Camp Overview</a:t>
          </a:r>
          <a:endParaRPr lang="en-US" sz="1400" kern="1200"/>
        </a:p>
        <a:p>
          <a:pPr marL="114300" lvl="1" indent="-114300" algn="l" defTabSz="622300">
            <a:lnSpc>
              <a:spcPct val="90000"/>
            </a:lnSpc>
            <a:spcBef>
              <a:spcPct val="0"/>
            </a:spcBef>
            <a:spcAft>
              <a:spcPct val="20000"/>
            </a:spcAft>
            <a:buChar char="•"/>
          </a:pPr>
          <a:r>
            <a:rPr lang="en-US" sz="1400" kern="1200"/>
            <a:t>Proceed to registration</a:t>
          </a:r>
        </a:p>
      </dsp:txBody>
      <dsp:txXfrm>
        <a:off x="0" y="786515"/>
        <a:ext cx="5624842" cy="912870"/>
      </dsp:txXfrm>
    </dsp:sp>
    <dsp:sp modelId="{CFB90EBD-6FBC-CF48-B4DC-FDD5514335FE}">
      <dsp:nvSpPr>
        <dsp:cNvPr id="0" name=""/>
        <dsp:cNvSpPr/>
      </dsp:nvSpPr>
      <dsp:spPr>
        <a:xfrm>
          <a:off x="0" y="1699386"/>
          <a:ext cx="5624842" cy="684450"/>
        </a:xfrm>
        <a:prstGeom prst="roundRect">
          <a:avLst/>
        </a:prstGeom>
        <a:solidFill>
          <a:schemeClr val="accent4">
            <a:hueOff val="-38298"/>
            <a:satOff val="7307"/>
            <a:lumOff val="-10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Both Parents &amp; Students Head to Continuity Pick Up (Drama Room)</a:t>
          </a:r>
        </a:p>
      </dsp:txBody>
      <dsp:txXfrm>
        <a:off x="33412" y="1732798"/>
        <a:ext cx="5558018" cy="617626"/>
      </dsp:txXfrm>
    </dsp:sp>
    <dsp:sp modelId="{4B401D9F-A638-5D42-BC9C-61EABEB304A9}">
      <dsp:nvSpPr>
        <dsp:cNvPr id="0" name=""/>
        <dsp:cNvSpPr/>
      </dsp:nvSpPr>
      <dsp:spPr>
        <a:xfrm>
          <a:off x="0" y="2435676"/>
          <a:ext cx="5624842" cy="684450"/>
        </a:xfrm>
        <a:prstGeom prst="roundRect">
          <a:avLst/>
        </a:prstGeom>
        <a:solidFill>
          <a:schemeClr val="accent4">
            <a:hueOff val="-76595"/>
            <a:satOff val="14615"/>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Students Proceed to Uniform Fitting (Orchestra Room)</a:t>
          </a:r>
          <a:endParaRPr lang="en-US" sz="1800" kern="1200" dirty="0">
            <a:solidFill>
              <a:schemeClr val="bg1"/>
            </a:solidFill>
          </a:endParaRPr>
        </a:p>
      </dsp:txBody>
      <dsp:txXfrm>
        <a:off x="33412" y="2469088"/>
        <a:ext cx="5558018" cy="617626"/>
      </dsp:txXfrm>
    </dsp:sp>
    <dsp:sp modelId="{B65EB2C5-203D-2546-92F2-FC4BBD799E42}">
      <dsp:nvSpPr>
        <dsp:cNvPr id="0" name=""/>
        <dsp:cNvSpPr/>
      </dsp:nvSpPr>
      <dsp:spPr>
        <a:xfrm>
          <a:off x="0" y="3171966"/>
          <a:ext cx="5624842" cy="684450"/>
        </a:xfrm>
        <a:prstGeom prst="roundRect">
          <a:avLst/>
        </a:prstGeom>
        <a:solidFill>
          <a:schemeClr val="accent4">
            <a:hueOff val="-114893"/>
            <a:satOff val="21922"/>
            <a:lumOff val="-30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Parents Proceed to the Check Out Station (Chorus Room)</a:t>
          </a:r>
          <a:endParaRPr lang="en-US" sz="1800" kern="1200" dirty="0">
            <a:solidFill>
              <a:schemeClr val="bg1"/>
            </a:solidFill>
          </a:endParaRPr>
        </a:p>
      </dsp:txBody>
      <dsp:txXfrm>
        <a:off x="33412" y="3205378"/>
        <a:ext cx="5558018" cy="617626"/>
      </dsp:txXfrm>
    </dsp:sp>
    <dsp:sp modelId="{955736F7-9A8B-0548-B8CB-CD26D363D698}">
      <dsp:nvSpPr>
        <dsp:cNvPr id="0" name=""/>
        <dsp:cNvSpPr/>
      </dsp:nvSpPr>
      <dsp:spPr>
        <a:xfrm>
          <a:off x="0" y="3856416"/>
          <a:ext cx="5624842"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8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Notary for medical/transportation form</a:t>
          </a:r>
        </a:p>
        <a:p>
          <a:pPr marL="114300" lvl="1" indent="-114300" algn="l" defTabSz="622300">
            <a:lnSpc>
              <a:spcPct val="90000"/>
            </a:lnSpc>
            <a:spcBef>
              <a:spcPct val="0"/>
            </a:spcBef>
            <a:spcAft>
              <a:spcPct val="20000"/>
            </a:spcAft>
            <a:buChar char="•"/>
          </a:pPr>
          <a:r>
            <a:rPr lang="en-US" sz="1400" kern="1200" dirty="0"/>
            <a:t>Make your payment</a:t>
          </a:r>
        </a:p>
        <a:p>
          <a:pPr marL="114300" lvl="1" indent="-114300" algn="l" defTabSz="622300">
            <a:lnSpc>
              <a:spcPct val="90000"/>
            </a:lnSpc>
            <a:spcBef>
              <a:spcPct val="0"/>
            </a:spcBef>
            <a:spcAft>
              <a:spcPct val="20000"/>
            </a:spcAft>
            <a:buChar char="•"/>
          </a:pPr>
          <a:r>
            <a:rPr lang="en-US" sz="1400" kern="1200" dirty="0"/>
            <a:t>Opportunity to purchase spirit wear</a:t>
          </a:r>
        </a:p>
      </dsp:txBody>
      <dsp:txXfrm>
        <a:off x="0" y="3856416"/>
        <a:ext cx="5624842" cy="689310"/>
      </dsp:txXfrm>
    </dsp:sp>
    <dsp:sp modelId="{EECFA9FE-4ECD-C44A-BC3D-480D2295773F}">
      <dsp:nvSpPr>
        <dsp:cNvPr id="0" name=""/>
        <dsp:cNvSpPr/>
      </dsp:nvSpPr>
      <dsp:spPr>
        <a:xfrm>
          <a:off x="0" y="4545726"/>
          <a:ext cx="5624842" cy="684450"/>
        </a:xfrm>
        <a:prstGeom prst="roundRect">
          <a:avLst/>
        </a:prstGeom>
        <a:solidFill>
          <a:schemeClr val="accent4">
            <a:hueOff val="-153190"/>
            <a:satOff val="29230"/>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Students Are Assigned a Band Locker (Band Room)</a:t>
          </a:r>
          <a:endParaRPr lang="en-US" sz="1800" kern="1200" dirty="0">
            <a:solidFill>
              <a:schemeClr val="bg1"/>
            </a:solidFill>
          </a:endParaRPr>
        </a:p>
      </dsp:txBody>
      <dsp:txXfrm>
        <a:off x="33412" y="4579138"/>
        <a:ext cx="5558018" cy="617626"/>
      </dsp:txXfrm>
    </dsp:sp>
    <dsp:sp modelId="{AA71808E-0985-1F41-A198-288740901C38}">
      <dsp:nvSpPr>
        <dsp:cNvPr id="0" name=""/>
        <dsp:cNvSpPr/>
      </dsp:nvSpPr>
      <dsp:spPr>
        <a:xfrm>
          <a:off x="0" y="5230176"/>
          <a:ext cx="5624842"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8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Instrument rentals are also taken care of here (rental fee mandatory for percussionists and sousaphones)</a:t>
          </a:r>
        </a:p>
      </dsp:txBody>
      <dsp:txXfrm>
        <a:off x="0" y="5230176"/>
        <a:ext cx="5624842" cy="419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1302E-BC32-224F-A086-DF58501F0E29}">
      <dsp:nvSpPr>
        <dsp:cNvPr id="0" name=""/>
        <dsp:cNvSpPr/>
      </dsp:nvSpPr>
      <dsp:spPr>
        <a:xfrm>
          <a:off x="0" y="38082"/>
          <a:ext cx="6429496" cy="6844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u="sng" kern="1200" dirty="0">
              <a:solidFill>
                <a:schemeClr val="bg1"/>
              </a:solidFill>
            </a:rPr>
            <a:t>SHS Band Parent Association</a:t>
          </a:r>
          <a:endParaRPr lang="en-US" sz="1800" kern="1200" dirty="0">
            <a:solidFill>
              <a:schemeClr val="bg1"/>
            </a:solidFill>
          </a:endParaRPr>
        </a:p>
      </dsp:txBody>
      <dsp:txXfrm>
        <a:off x="33412" y="71494"/>
        <a:ext cx="6362672" cy="617626"/>
      </dsp:txXfrm>
    </dsp:sp>
    <dsp:sp modelId="{32D06D3D-94C7-0C43-822E-E3EDD0DBB7AC}">
      <dsp:nvSpPr>
        <dsp:cNvPr id="0" name=""/>
        <dsp:cNvSpPr/>
      </dsp:nvSpPr>
      <dsp:spPr>
        <a:xfrm>
          <a:off x="0" y="796745"/>
          <a:ext cx="6429496" cy="61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3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The BPA is the band </a:t>
          </a:r>
          <a:r>
            <a:rPr lang="en-US" sz="1400" kern="1200" dirty="0"/>
            <a:t>booster organization. We help to support the band through fundraising and organizing volunteers for band events. </a:t>
          </a:r>
          <a:r>
            <a:rPr lang="en-US" sz="1400" b="0" i="0" kern="1200" dirty="0"/>
            <a:t>Dues are $25 per year per family and go towards supporting the students year-round.</a:t>
          </a:r>
          <a:endParaRPr lang="en-US" sz="1400" kern="1200" dirty="0"/>
        </a:p>
      </dsp:txBody>
      <dsp:txXfrm>
        <a:off x="0" y="796745"/>
        <a:ext cx="6429496" cy="614790"/>
      </dsp:txXfrm>
    </dsp:sp>
    <dsp:sp modelId="{008E1CD1-9BA3-4741-B8CA-C8C653598DDA}">
      <dsp:nvSpPr>
        <dsp:cNvPr id="0" name=""/>
        <dsp:cNvSpPr/>
      </dsp:nvSpPr>
      <dsp:spPr>
        <a:xfrm>
          <a:off x="0" y="1455653"/>
          <a:ext cx="6429496" cy="684450"/>
        </a:xfrm>
        <a:prstGeom prst="roundRect">
          <a:avLst/>
        </a:prstGeom>
        <a:solidFill>
          <a:schemeClr val="accent4">
            <a:hueOff val="-76595"/>
            <a:satOff val="14615"/>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u="sng" kern="1200" dirty="0">
              <a:solidFill>
                <a:schemeClr val="bg1"/>
              </a:solidFill>
            </a:rPr>
            <a:t>Opportunities to Volunteer</a:t>
          </a:r>
        </a:p>
      </dsp:txBody>
      <dsp:txXfrm>
        <a:off x="33412" y="1489065"/>
        <a:ext cx="6362672" cy="617626"/>
      </dsp:txXfrm>
    </dsp:sp>
    <dsp:sp modelId="{B255E0B1-0A6B-3041-9087-2D8AE4725DBB}">
      <dsp:nvSpPr>
        <dsp:cNvPr id="0" name=""/>
        <dsp:cNvSpPr/>
      </dsp:nvSpPr>
      <dsp:spPr>
        <a:xfrm>
          <a:off x="0" y="2183143"/>
          <a:ext cx="6429496"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3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Chaperoning Football Games</a:t>
          </a:r>
          <a:endParaRPr lang="en-US" sz="1400" kern="1200" dirty="0"/>
        </a:p>
        <a:p>
          <a:pPr marL="114300" lvl="1" indent="-114300" algn="l" defTabSz="622300">
            <a:lnSpc>
              <a:spcPct val="90000"/>
            </a:lnSpc>
            <a:spcBef>
              <a:spcPct val="0"/>
            </a:spcBef>
            <a:spcAft>
              <a:spcPct val="20000"/>
            </a:spcAft>
            <a:buChar char="•"/>
          </a:pPr>
          <a:r>
            <a:rPr lang="en-US" sz="1400" b="0" i="0" kern="1200" dirty="0"/>
            <a:t>Join a Committee (hospitality, media, equipment, </a:t>
          </a:r>
          <a:r>
            <a:rPr lang="en-US" sz="1400" b="0" i="0" kern="1200" dirty="0" err="1"/>
            <a:t>etc</a:t>
          </a:r>
          <a:r>
            <a:rPr lang="en-US" sz="1400" b="0" i="0" kern="1200" dirty="0"/>
            <a:t>)</a:t>
          </a:r>
          <a:endParaRPr lang="en-US" sz="1400" kern="1200" dirty="0"/>
        </a:p>
        <a:p>
          <a:pPr marL="114300" lvl="1" indent="-114300" algn="l" defTabSz="622300">
            <a:lnSpc>
              <a:spcPct val="90000"/>
            </a:lnSpc>
            <a:spcBef>
              <a:spcPct val="0"/>
            </a:spcBef>
            <a:spcAft>
              <a:spcPct val="20000"/>
            </a:spcAft>
            <a:buChar char="•"/>
          </a:pPr>
          <a:r>
            <a:rPr lang="en-US" sz="1400" b="0" i="0" kern="1200" dirty="0"/>
            <a:t>Chaperoning Marching Fest, MPA events or helping with other Band events</a:t>
          </a:r>
          <a:endParaRPr lang="en-US" sz="1400" kern="1200" dirty="0"/>
        </a:p>
      </dsp:txBody>
      <dsp:txXfrm>
        <a:off x="0" y="2183143"/>
        <a:ext cx="6429496" cy="689310"/>
      </dsp:txXfrm>
    </dsp:sp>
    <dsp:sp modelId="{31D1EDF5-774C-FC42-B0E7-287CE5407164}">
      <dsp:nvSpPr>
        <dsp:cNvPr id="0" name=""/>
        <dsp:cNvSpPr/>
      </dsp:nvSpPr>
      <dsp:spPr>
        <a:xfrm>
          <a:off x="0" y="2904724"/>
          <a:ext cx="6429496" cy="684450"/>
        </a:xfrm>
        <a:prstGeom prst="roundRect">
          <a:avLst/>
        </a:prstGeom>
        <a:solidFill>
          <a:schemeClr val="accent4">
            <a:hueOff val="-153190"/>
            <a:satOff val="29230"/>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bg1"/>
              </a:solidFill>
            </a:rPr>
            <a:t>Our By-Laws and current list of officers can be found on the Band Web Site</a:t>
          </a:r>
          <a:endParaRPr lang="en-US" sz="1800" kern="1200" dirty="0">
            <a:solidFill>
              <a:schemeClr val="bg1"/>
            </a:solidFill>
          </a:endParaRPr>
        </a:p>
      </dsp:txBody>
      <dsp:txXfrm>
        <a:off x="33412" y="2938136"/>
        <a:ext cx="6362672" cy="617626"/>
      </dsp:txXfrm>
    </dsp:sp>
    <dsp:sp modelId="{610E2096-8D6F-144B-8EAB-4F104B990BC1}">
      <dsp:nvSpPr>
        <dsp:cNvPr id="0" name=""/>
        <dsp:cNvSpPr/>
      </dsp:nvSpPr>
      <dsp:spPr>
        <a:xfrm>
          <a:off x="0" y="3642979"/>
          <a:ext cx="6429496"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3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err="1"/>
            <a:t>www.seminolehsband.org</a:t>
          </a:r>
          <a:endParaRPr lang="en-US" sz="1400" kern="1200" dirty="0"/>
        </a:p>
      </dsp:txBody>
      <dsp:txXfrm>
        <a:off x="0" y="3642979"/>
        <a:ext cx="6429496" cy="298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7B012-457F-4C04-8DE3-98F1F41E4EF9}">
      <dsp:nvSpPr>
        <dsp:cNvPr id="0" name=""/>
        <dsp:cNvSpPr/>
      </dsp:nvSpPr>
      <dsp:spPr>
        <a:xfrm>
          <a:off x="472675" y="659285"/>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97CD9E-52E3-403E-A393-2DEC01B850A0}">
      <dsp:nvSpPr>
        <dsp:cNvPr id="0" name=""/>
        <dsp:cNvSpPr/>
      </dsp:nvSpPr>
      <dsp:spPr>
        <a:xfrm>
          <a:off x="706675" y="893285"/>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7940B-7213-4950-B835-C0AB4E3E05C4}">
      <dsp:nvSpPr>
        <dsp:cNvPr id="0" name=""/>
        <dsp:cNvSpPr/>
      </dsp:nvSpPr>
      <dsp:spPr>
        <a:xfrm>
          <a:off x="121675" y="2099285"/>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i="0" kern="1200" dirty="0"/>
            <a:t>Having guest clinicians during band camp (&amp; periodically throughout the school year)</a:t>
          </a:r>
          <a:endParaRPr lang="en-US" sz="1600" kern="1200" dirty="0"/>
        </a:p>
      </dsp:txBody>
      <dsp:txXfrm>
        <a:off x="121675" y="2099285"/>
        <a:ext cx="1800000" cy="1710000"/>
      </dsp:txXfrm>
    </dsp:sp>
    <dsp:sp modelId="{4C26F48F-CB0D-427F-B807-0603108DAB8B}">
      <dsp:nvSpPr>
        <dsp:cNvPr id="0" name=""/>
        <dsp:cNvSpPr/>
      </dsp:nvSpPr>
      <dsp:spPr>
        <a:xfrm>
          <a:off x="2587675" y="659285"/>
          <a:ext cx="1098000" cy="1098000"/>
        </a:xfrm>
        <a:prstGeom prst="ellipse">
          <a:avLst/>
        </a:prstGeom>
        <a:solidFill>
          <a:schemeClr val="accent2">
            <a:hueOff val="-13408"/>
            <a:satOff val="-7694"/>
            <a:lumOff val="2092"/>
            <a:alphaOff val="0"/>
          </a:schemeClr>
        </a:solidFill>
        <a:ln>
          <a:noFill/>
        </a:ln>
        <a:effectLst/>
      </dsp:spPr>
      <dsp:style>
        <a:lnRef idx="0">
          <a:scrgbClr r="0" g="0" b="0"/>
        </a:lnRef>
        <a:fillRef idx="1">
          <a:scrgbClr r="0" g="0" b="0"/>
        </a:fillRef>
        <a:effectRef idx="0">
          <a:scrgbClr r="0" g="0" b="0"/>
        </a:effectRef>
        <a:fontRef idx="minor"/>
      </dsp:style>
    </dsp:sp>
    <dsp:sp modelId="{DE40886C-5261-42F0-AE45-BA3896D013BD}">
      <dsp:nvSpPr>
        <dsp:cNvPr id="0" name=""/>
        <dsp:cNvSpPr/>
      </dsp:nvSpPr>
      <dsp:spPr>
        <a:xfrm>
          <a:off x="2821675" y="893285"/>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90B472-1931-45C7-AE60-DC32C7E209C2}">
      <dsp:nvSpPr>
        <dsp:cNvPr id="0" name=""/>
        <dsp:cNvSpPr/>
      </dsp:nvSpPr>
      <dsp:spPr>
        <a:xfrm>
          <a:off x="2236675" y="2099285"/>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i="0" kern="1200" dirty="0"/>
            <a:t>Buying rights to the music that the students play throughout the year/ and paying for marching charts to be created</a:t>
          </a:r>
          <a:endParaRPr lang="en-US" sz="1400" kern="1200" dirty="0"/>
        </a:p>
      </dsp:txBody>
      <dsp:txXfrm>
        <a:off x="2236675" y="2099285"/>
        <a:ext cx="1800000" cy="1710000"/>
      </dsp:txXfrm>
    </dsp:sp>
    <dsp:sp modelId="{AA04798B-847D-4EE1-A78D-B57CCCA8FA66}">
      <dsp:nvSpPr>
        <dsp:cNvPr id="0" name=""/>
        <dsp:cNvSpPr/>
      </dsp:nvSpPr>
      <dsp:spPr>
        <a:xfrm>
          <a:off x="4702675" y="659285"/>
          <a:ext cx="1098000" cy="1098000"/>
        </a:xfrm>
        <a:prstGeom prst="ellipse">
          <a:avLst/>
        </a:prstGeom>
        <a:solidFill>
          <a:schemeClr val="accent2">
            <a:hueOff val="-26816"/>
            <a:satOff val="-15389"/>
            <a:lumOff val="4183"/>
            <a:alphaOff val="0"/>
          </a:schemeClr>
        </a:solidFill>
        <a:ln>
          <a:noFill/>
        </a:ln>
        <a:effectLst/>
      </dsp:spPr>
      <dsp:style>
        <a:lnRef idx="0">
          <a:scrgbClr r="0" g="0" b="0"/>
        </a:lnRef>
        <a:fillRef idx="1">
          <a:scrgbClr r="0" g="0" b="0"/>
        </a:fillRef>
        <a:effectRef idx="0">
          <a:scrgbClr r="0" g="0" b="0"/>
        </a:effectRef>
        <a:fontRef idx="minor"/>
      </dsp:style>
    </dsp:sp>
    <dsp:sp modelId="{0B0CE134-EEA6-4654-BD30-09DE0304A7D8}">
      <dsp:nvSpPr>
        <dsp:cNvPr id="0" name=""/>
        <dsp:cNvSpPr/>
      </dsp:nvSpPr>
      <dsp:spPr>
        <a:xfrm>
          <a:off x="4936675" y="893285"/>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58705E-A759-42B5-BFDD-436C60FCD7EB}">
      <dsp:nvSpPr>
        <dsp:cNvPr id="0" name=""/>
        <dsp:cNvSpPr/>
      </dsp:nvSpPr>
      <dsp:spPr>
        <a:xfrm>
          <a:off x="4351675" y="2099285"/>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i="0" kern="1200" dirty="0"/>
            <a:t>Renting a truck for each away game, paying for tolls and gas</a:t>
          </a:r>
          <a:endParaRPr lang="en-US" sz="1400" kern="1200" dirty="0"/>
        </a:p>
      </dsp:txBody>
      <dsp:txXfrm>
        <a:off x="4351675" y="2099285"/>
        <a:ext cx="1800000" cy="1710000"/>
      </dsp:txXfrm>
    </dsp:sp>
    <dsp:sp modelId="{F31BE639-8E6F-41AA-AB03-C83F61756932}">
      <dsp:nvSpPr>
        <dsp:cNvPr id="0" name=""/>
        <dsp:cNvSpPr/>
      </dsp:nvSpPr>
      <dsp:spPr>
        <a:xfrm>
          <a:off x="6817675" y="659285"/>
          <a:ext cx="1098000" cy="1098000"/>
        </a:xfrm>
        <a:prstGeom prst="ellipse">
          <a:avLst/>
        </a:prstGeom>
        <a:solidFill>
          <a:schemeClr val="accent2">
            <a:hueOff val="-40225"/>
            <a:satOff val="-23083"/>
            <a:lumOff val="6275"/>
            <a:alphaOff val="0"/>
          </a:schemeClr>
        </a:solidFill>
        <a:ln>
          <a:noFill/>
        </a:ln>
        <a:effectLst/>
      </dsp:spPr>
      <dsp:style>
        <a:lnRef idx="0">
          <a:scrgbClr r="0" g="0" b="0"/>
        </a:lnRef>
        <a:fillRef idx="1">
          <a:scrgbClr r="0" g="0" b="0"/>
        </a:fillRef>
        <a:effectRef idx="0">
          <a:scrgbClr r="0" g="0" b="0"/>
        </a:effectRef>
        <a:fontRef idx="minor"/>
      </dsp:style>
    </dsp:sp>
    <dsp:sp modelId="{82405417-8E98-42AD-AAC0-870502C1F3A7}">
      <dsp:nvSpPr>
        <dsp:cNvPr id="0" name=""/>
        <dsp:cNvSpPr/>
      </dsp:nvSpPr>
      <dsp:spPr>
        <a:xfrm>
          <a:off x="7051675" y="893285"/>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B46083-25CF-407F-B6E0-361058D54F18}">
      <dsp:nvSpPr>
        <dsp:cNvPr id="0" name=""/>
        <dsp:cNvSpPr/>
      </dsp:nvSpPr>
      <dsp:spPr>
        <a:xfrm>
          <a:off x="6466675" y="2099285"/>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i="0" kern="1200" dirty="0"/>
            <a:t>Dry cleaning all marching uniforms several times a year</a:t>
          </a:r>
          <a:endParaRPr lang="en-US" sz="1400" kern="1200" dirty="0"/>
        </a:p>
      </dsp:txBody>
      <dsp:txXfrm>
        <a:off x="6466675" y="2099285"/>
        <a:ext cx="1800000" cy="171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F56AC-55E9-4462-8E13-4E06ABDC3D2B}">
      <dsp:nvSpPr>
        <dsp:cNvPr id="0" name=""/>
        <dsp:cNvSpPr/>
      </dsp:nvSpPr>
      <dsp:spPr>
        <a:xfrm>
          <a:off x="345893" y="1019967"/>
          <a:ext cx="559248" cy="559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C90B2F-AE04-4D5F-9991-4114B68E5746}">
      <dsp:nvSpPr>
        <dsp:cNvPr id="0" name=""/>
        <dsp:cNvSpPr/>
      </dsp:nvSpPr>
      <dsp:spPr>
        <a:xfrm>
          <a:off x="4130" y="1850780"/>
          <a:ext cx="1242773" cy="978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dirty="0"/>
            <a:t>Entry fees to festivals and musical performance assessment events</a:t>
          </a:r>
          <a:endParaRPr lang="en-US" sz="1600" kern="1200" dirty="0"/>
        </a:p>
      </dsp:txBody>
      <dsp:txXfrm>
        <a:off x="4130" y="1850780"/>
        <a:ext cx="1242773" cy="978684"/>
      </dsp:txXfrm>
    </dsp:sp>
    <dsp:sp modelId="{2961AD3F-50E2-6043-9CC0-1D0A9F816840}">
      <dsp:nvSpPr>
        <dsp:cNvPr id="0" name=""/>
        <dsp:cNvSpPr/>
      </dsp:nvSpPr>
      <dsp:spPr>
        <a:xfrm>
          <a:off x="1806152" y="1019967"/>
          <a:ext cx="559248" cy="5592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47D4CF-2EC8-524F-8569-6B39D2E09052}">
      <dsp:nvSpPr>
        <dsp:cNvPr id="0" name=""/>
        <dsp:cNvSpPr/>
      </dsp:nvSpPr>
      <dsp:spPr>
        <a:xfrm>
          <a:off x="1464389" y="1850780"/>
          <a:ext cx="1242773" cy="978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a:t>Operational fees of </a:t>
          </a:r>
          <a:r>
            <a:rPr lang="en-US" sz="1600" b="1" kern="1200" dirty="0"/>
            <a:t>the organization (insurance, CPA fees for the tax return, </a:t>
          </a:r>
          <a:r>
            <a:rPr lang="en-US" sz="1600" b="1" kern="1200" dirty="0" err="1"/>
            <a:t>etc</a:t>
          </a:r>
          <a:r>
            <a:rPr lang="en-US" sz="1600" b="1" kern="1200" dirty="0"/>
            <a:t>)</a:t>
          </a:r>
        </a:p>
      </dsp:txBody>
      <dsp:txXfrm>
        <a:off x="1464389" y="1850780"/>
        <a:ext cx="1242773" cy="978684"/>
      </dsp:txXfrm>
    </dsp:sp>
    <dsp:sp modelId="{E9850233-8368-4B2E-B4C9-FAD6F1BB7666}">
      <dsp:nvSpPr>
        <dsp:cNvPr id="0" name=""/>
        <dsp:cNvSpPr/>
      </dsp:nvSpPr>
      <dsp:spPr>
        <a:xfrm>
          <a:off x="3266411" y="1019967"/>
          <a:ext cx="559248" cy="559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9B6C52-BD70-49FF-AA76-95BF9BE59262}">
      <dsp:nvSpPr>
        <dsp:cNvPr id="0" name=""/>
        <dsp:cNvSpPr/>
      </dsp:nvSpPr>
      <dsp:spPr>
        <a:xfrm>
          <a:off x="2924648" y="1850780"/>
          <a:ext cx="1242773" cy="978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dirty="0"/>
            <a:t>Catering Senior Night</a:t>
          </a:r>
          <a:endParaRPr lang="en-US" sz="1600" kern="1200" dirty="0"/>
        </a:p>
      </dsp:txBody>
      <dsp:txXfrm>
        <a:off x="2924648" y="1850780"/>
        <a:ext cx="1242773" cy="978684"/>
      </dsp:txXfrm>
    </dsp:sp>
    <dsp:sp modelId="{95D6B8BD-DCC3-4599-B0B4-99ED772672B3}">
      <dsp:nvSpPr>
        <dsp:cNvPr id="0" name=""/>
        <dsp:cNvSpPr/>
      </dsp:nvSpPr>
      <dsp:spPr>
        <a:xfrm>
          <a:off x="4726669" y="1019967"/>
          <a:ext cx="559248" cy="55924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0E6816-0E27-48AE-84C1-8EC32D3D5048}">
      <dsp:nvSpPr>
        <dsp:cNvPr id="0" name=""/>
        <dsp:cNvSpPr/>
      </dsp:nvSpPr>
      <dsp:spPr>
        <a:xfrm>
          <a:off x="4384907" y="1850780"/>
          <a:ext cx="1242773" cy="978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dirty="0"/>
            <a:t>Maintaining school-owned instruments</a:t>
          </a:r>
          <a:endParaRPr lang="en-US" sz="1600" kern="1200" dirty="0"/>
        </a:p>
      </dsp:txBody>
      <dsp:txXfrm>
        <a:off x="4384907" y="1850780"/>
        <a:ext cx="1242773" cy="978684"/>
      </dsp:txXfrm>
    </dsp:sp>
    <dsp:sp modelId="{065873B5-3122-464B-99AF-0CF7D07F4B31}">
      <dsp:nvSpPr>
        <dsp:cNvPr id="0" name=""/>
        <dsp:cNvSpPr/>
      </dsp:nvSpPr>
      <dsp:spPr>
        <a:xfrm>
          <a:off x="6186928" y="1019967"/>
          <a:ext cx="559248" cy="55924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B4996-AE3F-43DC-B879-D3F1568A8777}">
      <dsp:nvSpPr>
        <dsp:cNvPr id="0" name=""/>
        <dsp:cNvSpPr/>
      </dsp:nvSpPr>
      <dsp:spPr>
        <a:xfrm>
          <a:off x="5845165" y="1850780"/>
          <a:ext cx="1242773" cy="978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dirty="0"/>
            <a:t>Purchasing school-owned instruments</a:t>
          </a:r>
          <a:endParaRPr lang="en-US" sz="1600" kern="1200" dirty="0"/>
        </a:p>
      </dsp:txBody>
      <dsp:txXfrm>
        <a:off x="5845165" y="1850780"/>
        <a:ext cx="1242773" cy="978684"/>
      </dsp:txXfrm>
    </dsp:sp>
    <dsp:sp modelId="{D870A2A8-AAE9-4B50-B1B5-027197803908}">
      <dsp:nvSpPr>
        <dsp:cNvPr id="0" name=""/>
        <dsp:cNvSpPr/>
      </dsp:nvSpPr>
      <dsp:spPr>
        <a:xfrm>
          <a:off x="7647187" y="1019967"/>
          <a:ext cx="559248" cy="5592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EF8503-C314-4EB8-80A2-135F9271958A}">
      <dsp:nvSpPr>
        <dsp:cNvPr id="0" name=""/>
        <dsp:cNvSpPr/>
      </dsp:nvSpPr>
      <dsp:spPr>
        <a:xfrm>
          <a:off x="7305424" y="1850780"/>
          <a:ext cx="1242773" cy="978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dirty="0"/>
            <a:t>Renting a venue/ providing catering  for end of year Band Banquet</a:t>
          </a:r>
          <a:endParaRPr lang="en-US" sz="1600" kern="1200" dirty="0"/>
        </a:p>
      </dsp:txBody>
      <dsp:txXfrm>
        <a:off x="7305424" y="1850780"/>
        <a:ext cx="1242773" cy="9786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32AD0-E1E7-FC41-9276-CDE903C5D96B}">
      <dsp:nvSpPr>
        <dsp:cNvPr id="0" name=""/>
        <dsp:cNvSpPr/>
      </dsp:nvSpPr>
      <dsp:spPr>
        <a:xfrm rot="5400000">
          <a:off x="3602984" y="-1355608"/>
          <a:ext cx="868011" cy="3799520"/>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228600" lvl="1" indent="-228600" algn="l" defTabSz="889000">
            <a:lnSpc>
              <a:spcPct val="90000"/>
            </a:lnSpc>
            <a:spcBef>
              <a:spcPct val="0"/>
            </a:spcBef>
            <a:spcAft>
              <a:spcPct val="15000"/>
            </a:spcAft>
            <a:buChar char="•"/>
          </a:pPr>
          <a:r>
            <a:rPr lang="en-US" sz="2000" b="1" i="0" u="sng" kern="1200" dirty="0" err="1"/>
            <a:t>www.seminolehsband.org</a:t>
          </a:r>
          <a:endParaRPr lang="en-US" sz="2000" b="1" i="0" u="sng" kern="1200" dirty="0"/>
        </a:p>
      </dsp:txBody>
      <dsp:txXfrm rot="-5400000">
        <a:off x="2137230" y="152519"/>
        <a:ext cx="3757147" cy="783265"/>
      </dsp:txXfrm>
    </dsp:sp>
    <dsp:sp modelId="{DB41895A-79EB-1145-8867-9EF37595DDA9}">
      <dsp:nvSpPr>
        <dsp:cNvPr id="0" name=""/>
        <dsp:cNvSpPr/>
      </dsp:nvSpPr>
      <dsp:spPr>
        <a:xfrm>
          <a:off x="0" y="1643"/>
          <a:ext cx="2137230" cy="1085014"/>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u="sng" kern="1200" dirty="0">
              <a:solidFill>
                <a:schemeClr val="bg1"/>
              </a:solidFill>
            </a:rPr>
            <a:t>Pride of the Tribe Website</a:t>
          </a:r>
        </a:p>
      </dsp:txBody>
      <dsp:txXfrm>
        <a:off x="52966" y="54609"/>
        <a:ext cx="2031298" cy="979082"/>
      </dsp:txXfrm>
    </dsp:sp>
    <dsp:sp modelId="{E54C3086-CF7A-5347-A34C-A06CDCAB1F6F}">
      <dsp:nvSpPr>
        <dsp:cNvPr id="0" name=""/>
        <dsp:cNvSpPr/>
      </dsp:nvSpPr>
      <dsp:spPr>
        <a:xfrm rot="5400000">
          <a:off x="3539354" y="925517"/>
          <a:ext cx="995271" cy="3799520"/>
        </a:xfrm>
        <a:prstGeom prst="round2SameRect">
          <a:avLst/>
        </a:prstGeom>
        <a:solidFill>
          <a:schemeClr val="accent4">
            <a:tint val="40000"/>
            <a:alpha val="90000"/>
            <a:hueOff val="-160414"/>
            <a:satOff val="17163"/>
            <a:lumOff val="-49"/>
            <a:alphaOff val="0"/>
          </a:schemeClr>
        </a:solidFill>
        <a:ln w="15875" cap="flat" cmpd="sng" algn="ctr">
          <a:solidFill>
            <a:schemeClr val="accent4">
              <a:tint val="40000"/>
              <a:alpha val="90000"/>
              <a:hueOff val="-160414"/>
              <a:satOff val="17163"/>
              <a:lumOff val="-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Facebook - Pride of the Tribe (private group), Seminole High School Band Events (public page)</a:t>
          </a:r>
          <a:endParaRPr lang="en-US" sz="1400" kern="1200" dirty="0"/>
        </a:p>
        <a:p>
          <a:pPr marL="114300" lvl="1" indent="-114300" algn="l" defTabSz="622300">
            <a:lnSpc>
              <a:spcPct val="90000"/>
            </a:lnSpc>
            <a:spcBef>
              <a:spcPct val="0"/>
            </a:spcBef>
            <a:spcAft>
              <a:spcPct val="15000"/>
            </a:spcAft>
            <a:buChar char="•"/>
          </a:pPr>
          <a:r>
            <a:rPr lang="en-US" sz="1400" b="0" i="0" kern="1200" dirty="0"/>
            <a:t>Instagram – </a:t>
          </a:r>
          <a:r>
            <a:rPr lang="en-US" sz="1400" b="0" i="0" kern="1200" dirty="0" err="1"/>
            <a:t>shstribe</a:t>
          </a:r>
          <a:r>
            <a:rPr lang="en-US" sz="1400" b="0" i="0" kern="1200" dirty="0"/>
            <a:t>, </a:t>
          </a:r>
          <a:r>
            <a:rPr lang="en-US" sz="1400" b="0" i="0" kern="1200" dirty="0" err="1"/>
            <a:t>seminolesguard</a:t>
          </a:r>
          <a:r>
            <a:rPr lang="en-US" sz="1400" b="0" i="0" kern="1200" dirty="0"/>
            <a:t>, </a:t>
          </a:r>
          <a:r>
            <a:rPr lang="en-US" sz="1400" b="0" i="0" kern="1200" dirty="0" err="1"/>
            <a:t>seminolehspercussion</a:t>
          </a:r>
          <a:endParaRPr lang="en-US" sz="1400" kern="1200" dirty="0"/>
        </a:p>
      </dsp:txBody>
      <dsp:txXfrm rot="-5400000">
        <a:off x="2137230" y="2376227"/>
        <a:ext cx="3750935" cy="898101"/>
      </dsp:txXfrm>
    </dsp:sp>
    <dsp:sp modelId="{CDFCFDD0-A411-6243-8FB7-290F1D3B4C61}">
      <dsp:nvSpPr>
        <dsp:cNvPr id="0" name=""/>
        <dsp:cNvSpPr/>
      </dsp:nvSpPr>
      <dsp:spPr>
        <a:xfrm>
          <a:off x="0" y="2281819"/>
          <a:ext cx="2137230" cy="1085014"/>
        </a:xfrm>
        <a:prstGeom prst="roundRect">
          <a:avLst/>
        </a:prstGeom>
        <a:solidFill>
          <a:schemeClr val="accent4">
            <a:hueOff val="-76595"/>
            <a:satOff val="14615"/>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u="sng" kern="1200" dirty="0">
              <a:solidFill>
                <a:schemeClr val="bg1"/>
              </a:solidFill>
            </a:rPr>
            <a:t>Social Media</a:t>
          </a:r>
          <a:endParaRPr lang="en-US" sz="2200" kern="1200" dirty="0">
            <a:solidFill>
              <a:schemeClr val="bg1"/>
            </a:solidFill>
          </a:endParaRPr>
        </a:p>
      </dsp:txBody>
      <dsp:txXfrm>
        <a:off x="52966" y="2334785"/>
        <a:ext cx="2031298" cy="979082"/>
      </dsp:txXfrm>
    </dsp:sp>
    <dsp:sp modelId="{B180DED3-980B-B34D-95AC-A12E82F7B4FB}">
      <dsp:nvSpPr>
        <dsp:cNvPr id="0" name=""/>
        <dsp:cNvSpPr/>
      </dsp:nvSpPr>
      <dsp:spPr>
        <a:xfrm rot="5400000">
          <a:off x="3602984" y="-196899"/>
          <a:ext cx="868011" cy="3799520"/>
        </a:xfrm>
        <a:prstGeom prst="round2SameRect">
          <a:avLst/>
        </a:prstGeom>
        <a:solidFill>
          <a:schemeClr val="accent4">
            <a:tint val="40000"/>
            <a:alpha val="90000"/>
            <a:hueOff val="-320829"/>
            <a:satOff val="34326"/>
            <a:lumOff val="-98"/>
            <a:alphaOff val="0"/>
          </a:schemeClr>
        </a:solidFill>
        <a:ln w="15875" cap="flat" cmpd="sng" algn="ctr">
          <a:solidFill>
            <a:schemeClr val="accent4">
              <a:tint val="40000"/>
              <a:alpha val="90000"/>
              <a:hueOff val="-320829"/>
              <a:satOff val="34326"/>
              <a:lumOff val="-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t>Make sure you’ve signed up to get band emails on the band website (CONFIRM SUBSCRIPTION)</a:t>
          </a:r>
          <a:endParaRPr lang="en-US" sz="1000" kern="1200" dirty="0"/>
        </a:p>
        <a:p>
          <a:pPr marL="57150" lvl="1" indent="-57150" algn="l" defTabSz="444500">
            <a:lnSpc>
              <a:spcPct val="90000"/>
            </a:lnSpc>
            <a:spcBef>
              <a:spcPct val="0"/>
            </a:spcBef>
            <a:spcAft>
              <a:spcPct val="15000"/>
            </a:spcAft>
            <a:buChar char="•"/>
          </a:pPr>
          <a:r>
            <a:rPr lang="en-US" sz="1000" kern="1200" dirty="0"/>
            <a:t>For football games: email will go out, you can fill out request form online, our chaperone coordinator will email you if you’ve been selected to volunteer that week</a:t>
          </a:r>
        </a:p>
      </dsp:txBody>
      <dsp:txXfrm rot="-5400000">
        <a:off x="2137230" y="1311228"/>
        <a:ext cx="3757147" cy="783265"/>
      </dsp:txXfrm>
    </dsp:sp>
    <dsp:sp modelId="{E9443427-AB7B-8C45-B892-1EDBEA1BB693}">
      <dsp:nvSpPr>
        <dsp:cNvPr id="0" name=""/>
        <dsp:cNvSpPr/>
      </dsp:nvSpPr>
      <dsp:spPr>
        <a:xfrm>
          <a:off x="0" y="1148710"/>
          <a:ext cx="2137230" cy="1085014"/>
        </a:xfrm>
        <a:prstGeom prst="roundRect">
          <a:avLst/>
        </a:prstGeom>
        <a:solidFill>
          <a:schemeClr val="accent4">
            <a:hueOff val="-153190"/>
            <a:satOff val="29230"/>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u="sng" kern="1200" dirty="0">
              <a:solidFill>
                <a:schemeClr val="bg1"/>
              </a:solidFill>
            </a:rPr>
            <a:t>Email</a:t>
          </a:r>
          <a:endParaRPr lang="en-US" sz="2200" kern="1200" dirty="0">
            <a:solidFill>
              <a:schemeClr val="bg1"/>
            </a:solidFill>
          </a:endParaRPr>
        </a:p>
      </dsp:txBody>
      <dsp:txXfrm>
        <a:off x="52966" y="1201676"/>
        <a:ext cx="2031298" cy="9790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2AA61-2CE5-AF4E-B869-88F39C54B7E5}">
      <dsp:nvSpPr>
        <dsp:cNvPr id="0" name=""/>
        <dsp:cNvSpPr/>
      </dsp:nvSpPr>
      <dsp:spPr>
        <a:xfrm>
          <a:off x="0" y="2577"/>
          <a:ext cx="515266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D6388-E136-9B47-B8FF-F902A231C77F}">
      <dsp:nvSpPr>
        <dsp:cNvPr id="0" name=""/>
        <dsp:cNvSpPr/>
      </dsp:nvSpPr>
      <dsp:spPr>
        <a:xfrm>
          <a:off x="0" y="2577"/>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PL Malcolm: BAND DIRECTOR | pl_malcolm@scps.k12.fl.us </a:t>
          </a:r>
        </a:p>
      </dsp:txBody>
      <dsp:txXfrm>
        <a:off x="0" y="2577"/>
        <a:ext cx="5152669" cy="711767"/>
      </dsp:txXfrm>
    </dsp:sp>
    <dsp:sp modelId="{EBF87915-82BA-6943-B9CD-9007AE7E535B}">
      <dsp:nvSpPr>
        <dsp:cNvPr id="0" name=""/>
        <dsp:cNvSpPr/>
      </dsp:nvSpPr>
      <dsp:spPr>
        <a:xfrm>
          <a:off x="0" y="714344"/>
          <a:ext cx="515266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97F64-60F7-D846-A394-CCC5744EA9A8}">
      <dsp:nvSpPr>
        <dsp:cNvPr id="0" name=""/>
        <dsp:cNvSpPr/>
      </dsp:nvSpPr>
      <dsp:spPr>
        <a:xfrm>
          <a:off x="0" y="714344"/>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Kenny Hargett: BAND DIRECTOR | kenneth_hargett@scps.k12.fl.us</a:t>
          </a:r>
        </a:p>
      </dsp:txBody>
      <dsp:txXfrm>
        <a:off x="0" y="714344"/>
        <a:ext cx="5152669" cy="711767"/>
      </dsp:txXfrm>
    </dsp:sp>
    <dsp:sp modelId="{D6C440F5-7DA9-4244-8F2F-48A7D9D51DC7}">
      <dsp:nvSpPr>
        <dsp:cNvPr id="0" name=""/>
        <dsp:cNvSpPr/>
      </dsp:nvSpPr>
      <dsp:spPr>
        <a:xfrm>
          <a:off x="0" y="1426111"/>
          <a:ext cx="515266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25C73-DB3B-4C48-9D2F-C42FAE2180D2}">
      <dsp:nvSpPr>
        <dsp:cNvPr id="0" name=""/>
        <dsp:cNvSpPr/>
      </dsp:nvSpPr>
      <dsp:spPr>
        <a:xfrm>
          <a:off x="0" y="1426111"/>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Mandy Burkhart: SHS BPA President | </a:t>
          </a:r>
          <a:r>
            <a:rPr lang="en-US" sz="1800" kern="1200" dirty="0" err="1"/>
            <a:t>president@seminolehsband.org</a:t>
          </a:r>
          <a:endParaRPr lang="en-US" sz="1800" kern="1200" dirty="0"/>
        </a:p>
      </dsp:txBody>
      <dsp:txXfrm>
        <a:off x="0" y="1426111"/>
        <a:ext cx="5152669" cy="711767"/>
      </dsp:txXfrm>
    </dsp:sp>
    <dsp:sp modelId="{7CF65CF3-1459-9641-8E6C-B4E7F55A2750}">
      <dsp:nvSpPr>
        <dsp:cNvPr id="0" name=""/>
        <dsp:cNvSpPr/>
      </dsp:nvSpPr>
      <dsp:spPr>
        <a:xfrm>
          <a:off x="0" y="2137879"/>
          <a:ext cx="515266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5F2B5-B0BE-7046-9507-54ABBD2494CD}">
      <dsp:nvSpPr>
        <dsp:cNvPr id="0" name=""/>
        <dsp:cNvSpPr/>
      </dsp:nvSpPr>
      <dsp:spPr>
        <a:xfrm>
          <a:off x="0" y="2137879"/>
          <a:ext cx="5147637" cy="740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err="1"/>
            <a:t>Joelis</a:t>
          </a:r>
          <a:r>
            <a:rPr lang="en-US" sz="1800" kern="1200" dirty="0"/>
            <a:t> Pacheco: SHS BPA VP Operations |       </a:t>
          </a:r>
          <a:r>
            <a:rPr lang="en-US" sz="1800" kern="1200" dirty="0" err="1"/>
            <a:t>vp-operations@seminolehsband.org</a:t>
          </a:r>
          <a:endParaRPr lang="en-US" sz="1800" kern="1200" dirty="0"/>
        </a:p>
      </dsp:txBody>
      <dsp:txXfrm>
        <a:off x="0" y="2137879"/>
        <a:ext cx="5147637" cy="740174"/>
      </dsp:txXfrm>
    </dsp:sp>
    <dsp:sp modelId="{41936406-2197-6E41-888F-4594E4268784}">
      <dsp:nvSpPr>
        <dsp:cNvPr id="0" name=""/>
        <dsp:cNvSpPr/>
      </dsp:nvSpPr>
      <dsp:spPr>
        <a:xfrm>
          <a:off x="0" y="2878053"/>
          <a:ext cx="515266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94FF4B-FCC2-4348-A542-64A2951AC13E}">
      <dsp:nvSpPr>
        <dsp:cNvPr id="0" name=""/>
        <dsp:cNvSpPr/>
      </dsp:nvSpPr>
      <dsp:spPr>
        <a:xfrm>
          <a:off x="0" y="2878053"/>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Angela Tiffany: SHS BPA Director of Finance| </a:t>
          </a:r>
          <a:r>
            <a:rPr lang="en-US" sz="1800" kern="1200" dirty="0" err="1"/>
            <a:t>treasurer@seminolehsband.org</a:t>
          </a:r>
          <a:endParaRPr lang="en-US" sz="1800" kern="1200" dirty="0"/>
        </a:p>
      </dsp:txBody>
      <dsp:txXfrm>
        <a:off x="0" y="2878053"/>
        <a:ext cx="5152669" cy="711767"/>
      </dsp:txXfrm>
    </dsp:sp>
    <dsp:sp modelId="{FABA371C-3E4B-2141-BF8E-2834D2E8D1A4}">
      <dsp:nvSpPr>
        <dsp:cNvPr id="0" name=""/>
        <dsp:cNvSpPr/>
      </dsp:nvSpPr>
      <dsp:spPr>
        <a:xfrm>
          <a:off x="0" y="3589820"/>
          <a:ext cx="515266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F437B-03A5-3444-940A-DD017A06A1F5}">
      <dsp:nvSpPr>
        <dsp:cNvPr id="0" name=""/>
        <dsp:cNvSpPr/>
      </dsp:nvSpPr>
      <dsp:spPr>
        <a:xfrm>
          <a:off x="0" y="3589820"/>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Ray Burkhart: SHS BPA Chaperone Coordinator | chaperone@seminolehsband.org</a:t>
          </a:r>
        </a:p>
      </dsp:txBody>
      <dsp:txXfrm>
        <a:off x="0" y="3589820"/>
        <a:ext cx="5152669" cy="711767"/>
      </dsp:txXfrm>
    </dsp:sp>
    <dsp:sp modelId="{C2A3D533-FA2F-8B43-895C-11E6DB9D1000}">
      <dsp:nvSpPr>
        <dsp:cNvPr id="0" name=""/>
        <dsp:cNvSpPr/>
      </dsp:nvSpPr>
      <dsp:spPr>
        <a:xfrm>
          <a:off x="0" y="4301588"/>
          <a:ext cx="515266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7C016-DC0B-D84E-BD3E-84A300CDAB2B}">
      <dsp:nvSpPr>
        <dsp:cNvPr id="0" name=""/>
        <dsp:cNvSpPr/>
      </dsp:nvSpPr>
      <dsp:spPr>
        <a:xfrm>
          <a:off x="0" y="4301588"/>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ALL CONTACT INFO CAN ALSO BE FOUND ON OUR WEBSITE:</a:t>
          </a:r>
        </a:p>
      </dsp:txBody>
      <dsp:txXfrm>
        <a:off x="0" y="4301588"/>
        <a:ext cx="5152669" cy="711767"/>
      </dsp:txXfrm>
    </dsp:sp>
    <dsp:sp modelId="{900F743B-B1FC-A844-B906-4F8B57869694}">
      <dsp:nvSpPr>
        <dsp:cNvPr id="0" name=""/>
        <dsp:cNvSpPr/>
      </dsp:nvSpPr>
      <dsp:spPr>
        <a:xfrm>
          <a:off x="0" y="5013355"/>
          <a:ext cx="515266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0E2CA6-413E-6B43-8D5A-7095867583AD}">
      <dsp:nvSpPr>
        <dsp:cNvPr id="0" name=""/>
        <dsp:cNvSpPr/>
      </dsp:nvSpPr>
      <dsp:spPr>
        <a:xfrm>
          <a:off x="0" y="5013355"/>
          <a:ext cx="5152669" cy="71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www.seminolehsband.org</a:t>
          </a:r>
        </a:p>
      </dsp:txBody>
      <dsp:txXfrm>
        <a:off x="0" y="5013355"/>
        <a:ext cx="5152669" cy="7117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0D0DF-2B3F-5D45-9975-D26A59E74D72}">
      <dsp:nvSpPr>
        <dsp:cNvPr id="0" name=""/>
        <dsp:cNvSpPr/>
      </dsp:nvSpPr>
      <dsp:spPr>
        <a:xfrm>
          <a:off x="0" y="494121"/>
          <a:ext cx="2484343" cy="14906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Marching Rehearsals: Tuesdays and Wednesdays until 5PM</a:t>
          </a:r>
        </a:p>
      </dsp:txBody>
      <dsp:txXfrm>
        <a:off x="0" y="494121"/>
        <a:ext cx="2484343" cy="1490606"/>
      </dsp:txXfrm>
    </dsp:sp>
    <dsp:sp modelId="{8E286ECA-C000-F846-A757-B7D54C46F957}">
      <dsp:nvSpPr>
        <dsp:cNvPr id="0" name=""/>
        <dsp:cNvSpPr/>
      </dsp:nvSpPr>
      <dsp:spPr>
        <a:xfrm>
          <a:off x="2732778" y="494121"/>
          <a:ext cx="2484343" cy="1490606"/>
        </a:xfrm>
        <a:prstGeom prst="rect">
          <a:avLst/>
        </a:prstGeom>
        <a:solidFill>
          <a:schemeClr val="accent4">
            <a:hueOff val="-30638"/>
            <a:satOff val="5846"/>
            <a:lumOff val="-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Football Games: Friday nights, first home game 8/18 (Kickoff Classic)</a:t>
          </a:r>
        </a:p>
      </dsp:txBody>
      <dsp:txXfrm>
        <a:off x="2732778" y="494121"/>
        <a:ext cx="2484343" cy="1490606"/>
      </dsp:txXfrm>
    </dsp:sp>
    <dsp:sp modelId="{D5A787BA-B49C-744E-837E-9ED240FF7524}">
      <dsp:nvSpPr>
        <dsp:cNvPr id="0" name=""/>
        <dsp:cNvSpPr/>
      </dsp:nvSpPr>
      <dsp:spPr>
        <a:xfrm>
          <a:off x="5465556" y="494121"/>
          <a:ext cx="2484343" cy="1490606"/>
        </a:xfrm>
        <a:prstGeom prst="rect">
          <a:avLst/>
        </a:prstGeom>
        <a:solidFill>
          <a:schemeClr val="accent4">
            <a:hueOff val="-61276"/>
            <a:satOff val="11692"/>
            <a:lumOff val="-1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Marching Fest (*all day event): Saturday October 21 (@LMHS)</a:t>
          </a:r>
        </a:p>
      </dsp:txBody>
      <dsp:txXfrm>
        <a:off x="5465556" y="494121"/>
        <a:ext cx="2484343" cy="1490606"/>
      </dsp:txXfrm>
    </dsp:sp>
    <dsp:sp modelId="{F4B413DF-C56E-1F43-B9EA-423E1A4645B3}">
      <dsp:nvSpPr>
        <dsp:cNvPr id="0" name=""/>
        <dsp:cNvSpPr/>
      </dsp:nvSpPr>
      <dsp:spPr>
        <a:xfrm>
          <a:off x="0" y="2233161"/>
          <a:ext cx="2484343" cy="1490606"/>
        </a:xfrm>
        <a:prstGeom prst="rect">
          <a:avLst/>
        </a:prstGeom>
        <a:solidFill>
          <a:schemeClr val="accent4">
            <a:hueOff val="-91914"/>
            <a:satOff val="17538"/>
            <a:lumOff val="-2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Marching MPA (*all day event): Saturday October 28</a:t>
          </a:r>
        </a:p>
      </dsp:txBody>
      <dsp:txXfrm>
        <a:off x="0" y="2233161"/>
        <a:ext cx="2484343" cy="1490606"/>
      </dsp:txXfrm>
    </dsp:sp>
    <dsp:sp modelId="{3B7283E4-569F-454B-9CBB-193051E301ED}">
      <dsp:nvSpPr>
        <dsp:cNvPr id="0" name=""/>
        <dsp:cNvSpPr/>
      </dsp:nvSpPr>
      <dsp:spPr>
        <a:xfrm>
          <a:off x="2732778" y="2233161"/>
          <a:ext cx="2484343" cy="1490606"/>
        </a:xfrm>
        <a:prstGeom prst="rect">
          <a:avLst/>
        </a:prstGeom>
        <a:solidFill>
          <a:schemeClr val="accent4">
            <a:hueOff val="-122552"/>
            <a:satOff val="23384"/>
            <a:lumOff val="-3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Fall and Winter Concert Series: Veteran’s Day concert, Winter Band Concert</a:t>
          </a:r>
        </a:p>
      </dsp:txBody>
      <dsp:txXfrm>
        <a:off x="2732778" y="2233161"/>
        <a:ext cx="2484343" cy="1490606"/>
      </dsp:txXfrm>
    </dsp:sp>
    <dsp:sp modelId="{903E9A28-85D9-BC46-863F-01F3341A6FB9}">
      <dsp:nvSpPr>
        <dsp:cNvPr id="0" name=""/>
        <dsp:cNvSpPr/>
      </dsp:nvSpPr>
      <dsp:spPr>
        <a:xfrm>
          <a:off x="5465556" y="2233161"/>
          <a:ext cx="2484343" cy="1490606"/>
        </a:xfrm>
        <a:prstGeom prst="rect">
          <a:avLst/>
        </a:prstGeom>
        <a:solidFill>
          <a:schemeClr val="accent4">
            <a:hueOff val="-153190"/>
            <a:satOff val="29230"/>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Parades: Homecoming Parade, Sanford Christmas Parade</a:t>
          </a:r>
        </a:p>
      </dsp:txBody>
      <dsp:txXfrm>
        <a:off x="5465556" y="2233161"/>
        <a:ext cx="2484343" cy="14906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117A2-D98D-41F3-B72E-A723C9D1D5A6}">
      <dsp:nvSpPr>
        <dsp:cNvPr id="0" name=""/>
        <dsp:cNvSpPr/>
      </dsp:nvSpPr>
      <dsp:spPr>
        <a:xfrm>
          <a:off x="841595" y="1649"/>
          <a:ext cx="806343" cy="80634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4C11C6-F3C0-45EB-BE7A-F3AA6262CC5D}">
      <dsp:nvSpPr>
        <dsp:cNvPr id="0" name=""/>
        <dsp:cNvSpPr/>
      </dsp:nvSpPr>
      <dsp:spPr>
        <a:xfrm>
          <a:off x="1013439" y="173493"/>
          <a:ext cx="462656" cy="4626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101CC0-5F43-4D93-A0AC-F125BE789F0C}">
      <dsp:nvSpPr>
        <dsp:cNvPr id="0" name=""/>
        <dsp:cNvSpPr/>
      </dsp:nvSpPr>
      <dsp:spPr>
        <a:xfrm>
          <a:off x="583830" y="931105"/>
          <a:ext cx="1321875" cy="966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dirty="0"/>
            <a:t>REGISTER AS A DIVIDEND/ renew your dividend application EACH YEAR BY FOLLOWING LINK IN QR CODE</a:t>
          </a:r>
          <a:endParaRPr lang="en-US" sz="1100" kern="1200" dirty="0"/>
        </a:p>
      </dsp:txBody>
      <dsp:txXfrm>
        <a:off x="583830" y="931105"/>
        <a:ext cx="1321875" cy="966596"/>
      </dsp:txXfrm>
    </dsp:sp>
    <dsp:sp modelId="{576B62E9-D845-42B1-9FE0-20C20C2C6246}">
      <dsp:nvSpPr>
        <dsp:cNvPr id="0" name=""/>
        <dsp:cNvSpPr/>
      </dsp:nvSpPr>
      <dsp:spPr>
        <a:xfrm>
          <a:off x="841595" y="2228170"/>
          <a:ext cx="806343" cy="80634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66C4E-5C82-4B76-BB6E-ECCFB55B3B0A}">
      <dsp:nvSpPr>
        <dsp:cNvPr id="0" name=""/>
        <dsp:cNvSpPr/>
      </dsp:nvSpPr>
      <dsp:spPr>
        <a:xfrm>
          <a:off x="1013439" y="2400014"/>
          <a:ext cx="462656" cy="4626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FD9D5A-8408-4D27-B761-9B0B1E150134}">
      <dsp:nvSpPr>
        <dsp:cNvPr id="0" name=""/>
        <dsp:cNvSpPr/>
      </dsp:nvSpPr>
      <dsp:spPr>
        <a:xfrm>
          <a:off x="583830" y="3285670"/>
          <a:ext cx="1321875" cy="71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dirty="0"/>
            <a:t>Seminole HS gets credit for the hours you volunteer and this counts towards our school’s </a:t>
          </a:r>
          <a:r>
            <a:rPr lang="en-US" sz="1100" b="1" i="0" u="sng" kern="1200" dirty="0"/>
            <a:t>rating and funding</a:t>
          </a:r>
          <a:r>
            <a:rPr lang="en-US" sz="1100" b="1" i="0" kern="1200" dirty="0"/>
            <a:t>!</a:t>
          </a:r>
          <a:endParaRPr lang="en-US" sz="1100" kern="1200" dirty="0"/>
        </a:p>
      </dsp:txBody>
      <dsp:txXfrm>
        <a:off x="583830" y="3285670"/>
        <a:ext cx="1321875" cy="7105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9725" y="702225"/>
            <a:ext cx="4718275" cy="3511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329492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88" name="Google Shape;88;p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4128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707700" y="4447450"/>
            <a:ext cx="5661600" cy="42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4876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6:notes"/>
          <p:cNvSpPr txBox="1">
            <a:spLocks noGrp="1"/>
          </p:cNvSpPr>
          <p:nvPr>
            <p:ph type="body" idx="1"/>
          </p:nvPr>
        </p:nvSpPr>
        <p:spPr>
          <a:xfrm>
            <a:off x="707700" y="4447450"/>
            <a:ext cx="5661600" cy="42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2900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0584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50" name="Google Shape;150;p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399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97" name="Google Shape;97;p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760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05" name="Google Shape;105;p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165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
        <p:nvSpPr>
          <p:cNvPr id="111" name="Google Shape;111;p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80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17" name="Google Shape;117;p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182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23" name="Google Shape;123;p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82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
        <p:nvSpPr>
          <p:cNvPr id="129" name="Google Shape;129;p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59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57" name="Google Shape;157;p1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110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78" name="Google Shape;178;p1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03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007534" y="0"/>
            <a:ext cx="58988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906359"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200"/>
            </a:lvl1pPr>
          </a:lstStyle>
          <a:p>
            <a:r>
              <a:rPr lang="en-US"/>
              <a:t>Click to edit Master title style</a:t>
            </a:r>
            <a:endParaRPr lang="en-US" dirty="0"/>
          </a:p>
        </p:txBody>
      </p:sp>
      <p:sp>
        <p:nvSpPr>
          <p:cNvPr id="3" name="Subtitle 2"/>
          <p:cNvSpPr>
            <a:spLocks noGrp="1"/>
          </p:cNvSpPr>
          <p:nvPr>
            <p:ph type="subTitle" idx="1"/>
          </p:nvPr>
        </p:nvSpPr>
        <p:spPr>
          <a:xfrm>
            <a:off x="2131292" y="2268787"/>
            <a:ext cx="3966114"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pPr marL="0" lvl="0" indent="0" algn="l"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1641440" y="3262168"/>
            <a:ext cx="311727"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4260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885350"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20792" y="2049878"/>
            <a:ext cx="5723414"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073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7688343"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849317" y="805818"/>
            <a:ext cx="99488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64598" y="970410"/>
            <a:ext cx="4715441"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53830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1_Picture with Caption">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57200" y="792480"/>
            <a:ext cx="2142680" cy="126492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10"/>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
            <a:headEnd type="none" w="sm" len="sm"/>
            <a:tailEnd type="none" w="sm" len="sm"/>
          </a:ln>
          <a:effectLst>
            <a:outerShdw blurRad="50800" dist="12700" dir="5400000" algn="t" rotWithShape="0">
              <a:srgbClr val="000000">
                <a:alpha val="58431"/>
              </a:srgbClr>
            </a:outerShdw>
          </a:effectLst>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body" idx="1"/>
          </p:nvPr>
        </p:nvSpPr>
        <p:spPr>
          <a:xfrm>
            <a:off x="457200" y="2133600"/>
            <a:ext cx="2139696" cy="4242816"/>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dt" idx="10"/>
          </p:nvPr>
        </p:nvSpPr>
        <p:spPr>
          <a:xfrm>
            <a:off x="457200" y="18288"/>
            <a:ext cx="2895600" cy="329184"/>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2" name="Google Shape;72;p10"/>
          <p:cNvSpPr txBox="1">
            <a:spLocks noGrp="1"/>
          </p:cNvSpPr>
          <p:nvPr>
            <p:ph type="ftr" idx="11"/>
          </p:nvPr>
        </p:nvSpPr>
        <p:spPr>
          <a:xfrm>
            <a:off x="3429000" y="18288"/>
            <a:ext cx="4114800" cy="329184"/>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3" name="Google Shape;73;p10"/>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374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
        <p:nvSpPr>
          <p:cNvPr id="7" name="TextBox 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7952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3199028"/>
            <a:ext cx="5967420" cy="1372971"/>
          </a:xfrm>
        </p:spPr>
        <p:txBody>
          <a:bodyPr anchor="t">
            <a:normAutofit/>
          </a:bodyPr>
          <a:lstStyle>
            <a:lvl1pPr algn="r">
              <a:defRPr sz="2800"/>
            </a:lvl1pPr>
          </a:lstStyle>
          <a:p>
            <a:r>
              <a:rPr lang="en-US"/>
              <a:t>Click to edit Master title style</a:t>
            </a:r>
            <a:endParaRPr lang="en-US" dirty="0"/>
          </a:p>
        </p:txBody>
      </p:sp>
      <p:sp>
        <p:nvSpPr>
          <p:cNvPr id="3" name="Text Placeholder 2"/>
          <p:cNvSpPr>
            <a:spLocks noGrp="1"/>
          </p:cNvSpPr>
          <p:nvPr>
            <p:ph type="body" idx="1"/>
          </p:nvPr>
        </p:nvSpPr>
        <p:spPr>
          <a:xfrm>
            <a:off x="2121131" y="2272143"/>
            <a:ext cx="5803294"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
        <p:nvSpPr>
          <p:cNvPr id="16" name="TextBox 15"/>
          <p:cNvSpPr txBox="1"/>
          <p:nvPr/>
        </p:nvSpPr>
        <p:spPr>
          <a:xfrm>
            <a:off x="1644924" y="3023993"/>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86638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61426" y="805818"/>
            <a:ext cx="5882780"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65406" y="2056800"/>
            <a:ext cx="285554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4679" y="2056800"/>
            <a:ext cx="285952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9125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63589" y="805818"/>
            <a:ext cx="5880617" cy="10770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63589" y="2054563"/>
            <a:ext cx="2857364"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62510" y="2851330"/>
            <a:ext cx="2858443"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84679" y="2054563"/>
            <a:ext cx="2859527"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84680" y="2851330"/>
            <a:ext cx="2859526"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4212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68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6300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85983" y="1296618"/>
            <a:ext cx="2120703" cy="1889075"/>
          </a:xfrm>
        </p:spPr>
        <p:txBody>
          <a:bodyPr anchor="b">
            <a:normAutofit/>
          </a:bodyPr>
          <a:lstStyle>
            <a:lvl1pPr algn="l">
              <a:defRPr sz="2000"/>
            </a:lvl1pPr>
          </a:lstStyle>
          <a:p>
            <a:r>
              <a:rPr lang="en-US"/>
              <a:t>Click to edit Master title style</a:t>
            </a:r>
            <a:endParaRPr lang="en-US" dirty="0"/>
          </a:p>
        </p:txBody>
      </p:sp>
      <p:sp>
        <p:nvSpPr>
          <p:cNvPr id="3" name="Content Placeholder 2"/>
          <p:cNvSpPr>
            <a:spLocks noGrp="1"/>
          </p:cNvSpPr>
          <p:nvPr>
            <p:ph idx="1"/>
          </p:nvPr>
        </p:nvSpPr>
        <p:spPr>
          <a:xfrm>
            <a:off x="4088538" y="805818"/>
            <a:ext cx="375566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5982" y="3186155"/>
            <a:ext cx="2120703"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6684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4582987" y="3229"/>
            <a:ext cx="372776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486671" y="1296618"/>
            <a:ext cx="2603212" cy="1886308"/>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485984" y="3182928"/>
            <a:ext cx="2603794"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961864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1060" y="2912532"/>
            <a:ext cx="7772939" cy="3945467"/>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r="24998"/>
          <a:stretch/>
        </p:blipFill>
        <p:spPr>
          <a:xfrm>
            <a:off x="1" y="0"/>
            <a:ext cx="9143999" cy="6858000"/>
          </a:xfrm>
          <a:prstGeom prst="rect">
            <a:avLst/>
          </a:prstGeom>
        </p:spPr>
      </p:pic>
      <p:sp>
        <p:nvSpPr>
          <p:cNvPr id="12" name="Rectangle 11"/>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61317" y="808057"/>
            <a:ext cx="587801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126236" y="2049878"/>
            <a:ext cx="5713092"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28294" y="5272451"/>
            <a:ext cx="2662729" cy="179188"/>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endParaRPr lang="en-US"/>
          </a:p>
        </p:txBody>
      </p:sp>
      <p:sp>
        <p:nvSpPr>
          <p:cNvPr id="5" name="Footer Placeholder 4"/>
          <p:cNvSpPr>
            <a:spLocks noGrp="1"/>
          </p:cNvSpPr>
          <p:nvPr>
            <p:ph type="ftr" sz="quarter" idx="3"/>
          </p:nvPr>
        </p:nvSpPr>
        <p:spPr>
          <a:xfrm rot="5400000">
            <a:off x="-2258177" y="3658900"/>
            <a:ext cx="5885352" cy="183663"/>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2136" y="164594"/>
            <a:ext cx="638312" cy="322850"/>
          </a:xfrm>
          <a:prstGeom prst="rect">
            <a:avLst/>
          </a:prstGeom>
        </p:spPr>
        <p:txBody>
          <a:bodyPr vert="horz" lIns="91440" tIns="45720" rIns="45720" bIns="45720" rtlCol="0" anchor="ctr"/>
          <a:lstStyle>
            <a:lvl1pPr algn="r">
              <a:defRPr sz="1600">
                <a:solidFill>
                  <a:schemeClr val="tx1">
                    <a:tint val="75000"/>
                  </a:schemeClr>
                </a:solidFill>
              </a:defRPr>
            </a:lvl1p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1276256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8859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6pPr>
      <a:lvl7pPr marL="22288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7pPr>
      <a:lvl8pPr marL="25717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8pPr>
      <a:lvl9pPr marL="29146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7.jp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9"/>
        <p:cNvGrpSpPr/>
        <p:nvPr/>
      </p:nvGrpSpPr>
      <p:grpSpPr>
        <a:xfrm>
          <a:off x="0" y="0"/>
          <a:ext cx="0" cy="0"/>
          <a:chOff x="0" y="0"/>
          <a:chExt cx="0" cy="0"/>
        </a:xfrm>
      </p:grpSpPr>
      <p:pic>
        <p:nvPicPr>
          <p:cNvPr id="7" name="Picture 6" descr="A group of people in uniform standing in front of a sculpture&#10;&#10;Description automatically generated with low confidence">
            <a:extLst>
              <a:ext uri="{FF2B5EF4-FFF2-40B4-BE49-F238E27FC236}">
                <a16:creationId xmlns:a16="http://schemas.microsoft.com/office/drawing/2014/main" id="{397016F9-0886-AF3D-0D93-D1432B81A1F8}"/>
              </a:ext>
            </a:extLst>
          </p:cNvPr>
          <p:cNvPicPr>
            <a:picLocks noChangeAspect="1"/>
          </p:cNvPicPr>
          <p:nvPr/>
        </p:nvPicPr>
        <p:blipFill>
          <a:blip r:embed="rId3"/>
          <a:stretch>
            <a:fillRect/>
          </a:stretch>
        </p:blipFill>
        <p:spPr>
          <a:xfrm>
            <a:off x="4658061" y="3528507"/>
            <a:ext cx="4485940" cy="2990627"/>
          </a:xfrm>
          <a:prstGeom prst="rect">
            <a:avLst/>
          </a:prstGeom>
        </p:spPr>
      </p:pic>
      <p:pic>
        <p:nvPicPr>
          <p:cNvPr id="5" name="Picture 4" descr="STATE CHAMPIONSHIP 2020">
            <a:extLst>
              <a:ext uri="{FF2B5EF4-FFF2-40B4-BE49-F238E27FC236}">
                <a16:creationId xmlns:a16="http://schemas.microsoft.com/office/drawing/2014/main" id="{48A0D73D-43F7-5D5B-C8BC-A3FD95E70280}"/>
              </a:ext>
            </a:extLst>
          </p:cNvPr>
          <p:cNvPicPr>
            <a:picLocks noChangeAspect="1"/>
          </p:cNvPicPr>
          <p:nvPr/>
        </p:nvPicPr>
        <p:blipFill>
          <a:blip r:embed="rId4"/>
          <a:stretch>
            <a:fillRect/>
          </a:stretch>
        </p:blipFill>
        <p:spPr>
          <a:xfrm>
            <a:off x="-1" y="3528507"/>
            <a:ext cx="4866215" cy="2993862"/>
          </a:xfrm>
          <a:prstGeom prst="rect">
            <a:avLst/>
          </a:prstGeom>
        </p:spPr>
      </p:pic>
      <p:sp useBgFill="1">
        <p:nvSpPr>
          <p:cNvPr id="94" name="Google Shape;94;p13"/>
          <p:cNvSpPr txBox="1"/>
          <p:nvPr/>
        </p:nvSpPr>
        <p:spPr>
          <a:xfrm>
            <a:off x="0" y="6164132"/>
            <a:ext cx="9144000" cy="761674"/>
          </a:xfrm>
          <a:prstGeom prst="rect">
            <a:avLst/>
          </a:prstGeom>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0" i="0" u="none" strike="noStrike" cap="none" dirty="0">
                <a:solidFill>
                  <a:srgbClr val="DA8200"/>
                </a:solidFill>
                <a:latin typeface="Times New Roman" panose="02020603050405020304" pitchFamily="18" charset="0"/>
                <a:cs typeface="Times New Roman" panose="02020603050405020304" pitchFamily="18" charset="0"/>
                <a:sym typeface="Arial"/>
              </a:rPr>
              <a:t>2023-2024 New Student Band Registration</a:t>
            </a:r>
            <a:endParaRPr dirty="0">
              <a:solidFill>
                <a:srgbClr val="DA82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rcRect/>
          <a:stretch/>
        </p:blipFill>
        <p:spPr>
          <a:xfrm>
            <a:off x="0" y="0"/>
            <a:ext cx="9144000" cy="35169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37" name="Rectangle 25">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 martial arts belt">
            <a:extLst>
              <a:ext uri="{FF2B5EF4-FFF2-40B4-BE49-F238E27FC236}">
                <a16:creationId xmlns:a16="http://schemas.microsoft.com/office/drawing/2014/main" id="{1A9F379B-C70F-5229-F979-72C2ACD3A888}"/>
              </a:ext>
            </a:extLst>
          </p:cNvPr>
          <p:cNvPicPr>
            <a:picLocks noChangeAspect="1"/>
          </p:cNvPicPr>
          <p:nvPr/>
        </p:nvPicPr>
        <p:blipFill rotWithShape="1">
          <a:blip r:embed="rId3">
            <a:duotone>
              <a:schemeClr val="bg2">
                <a:shade val="45000"/>
                <a:satMod val="135000"/>
              </a:schemeClr>
              <a:prstClr val="white"/>
            </a:duotone>
          </a:blip>
          <a:srcRect l="3308" r="7693" b="-2"/>
          <a:stretch/>
        </p:blipFill>
        <p:spPr>
          <a:xfrm>
            <a:off x="20" y="227"/>
            <a:ext cx="9143751" cy="6858000"/>
          </a:xfrm>
          <a:prstGeom prst="rect">
            <a:avLst/>
          </a:prstGeom>
        </p:spPr>
      </p:pic>
      <p:pic>
        <p:nvPicPr>
          <p:cNvPr id="39" name="Picture 27">
            <a:extLst>
              <a:ext uri="{FF2B5EF4-FFF2-40B4-BE49-F238E27FC236}">
                <a16:creationId xmlns:a16="http://schemas.microsoft.com/office/drawing/2014/main" id="{967F5611-5230-4249-948C-9599F8622A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40" name="Picture 29">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1371" y="0"/>
            <a:ext cx="9142400" cy="6858000"/>
          </a:xfrm>
          <a:prstGeom prst="rect">
            <a:avLst/>
          </a:prstGeom>
        </p:spPr>
      </p:pic>
      <p:sp>
        <p:nvSpPr>
          <p:cNvPr id="41" name="Rectangle 31">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3">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28DF289-3FA7-47B8-A823-7F7292C92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FA1F0-0BEF-EB5A-CB4D-AE9854EA1695}"/>
              </a:ext>
            </a:extLst>
          </p:cNvPr>
          <p:cNvSpPr>
            <a:spLocks noGrp="1"/>
          </p:cNvSpPr>
          <p:nvPr>
            <p:ph type="title"/>
          </p:nvPr>
        </p:nvSpPr>
        <p:spPr>
          <a:xfrm>
            <a:off x="891209" y="656216"/>
            <a:ext cx="7680460" cy="1229069"/>
          </a:xfrm>
        </p:spPr>
        <p:txBody>
          <a:bodyPr>
            <a:normAutofit/>
          </a:bodyPr>
          <a:lstStyle/>
          <a:p>
            <a:pPr algn="l"/>
            <a:r>
              <a:rPr lang="en-US" dirty="0"/>
              <a:t>ITEMS INCLUDED WITH THE GUARD DUES</a:t>
            </a:r>
            <a:br>
              <a:rPr lang="en-US" sz="2200" dirty="0"/>
            </a:br>
            <a:endParaRPr lang="en-US" sz="2200" dirty="0"/>
          </a:p>
        </p:txBody>
      </p:sp>
      <p:sp>
        <p:nvSpPr>
          <p:cNvPr id="3" name="Content Placeholder 2">
            <a:extLst>
              <a:ext uri="{FF2B5EF4-FFF2-40B4-BE49-F238E27FC236}">
                <a16:creationId xmlns:a16="http://schemas.microsoft.com/office/drawing/2014/main" id="{9612FD7B-3D5A-6964-E9F8-63327051D285}"/>
              </a:ext>
            </a:extLst>
          </p:cNvPr>
          <p:cNvSpPr>
            <a:spLocks noGrp="1"/>
          </p:cNvSpPr>
          <p:nvPr>
            <p:ph idx="1"/>
          </p:nvPr>
        </p:nvSpPr>
        <p:spPr>
          <a:xfrm>
            <a:off x="958057" y="1527586"/>
            <a:ext cx="7294734" cy="4830183"/>
          </a:xfrm>
        </p:spPr>
        <p:txBody>
          <a:bodyPr>
            <a:normAutofit/>
          </a:bodyPr>
          <a:lstStyle/>
          <a:p>
            <a:pPr marL="0" indent="0">
              <a:lnSpc>
                <a:spcPct val="110000"/>
              </a:lnSpc>
              <a:buNone/>
            </a:pPr>
            <a:r>
              <a:rPr lang="en-US" sz="1600" dirty="0">
                <a:effectLst/>
              </a:rPr>
              <a:t>Use of: (meaning they will have to return)</a:t>
            </a:r>
          </a:p>
          <a:p>
            <a:pPr>
              <a:lnSpc>
                <a:spcPct val="110000"/>
              </a:lnSpc>
            </a:pPr>
            <a:r>
              <a:rPr lang="en-US" sz="1600" dirty="0">
                <a:effectLst/>
              </a:rPr>
              <a:t>spirit uniform (this year this is the marching uniform)</a:t>
            </a:r>
          </a:p>
          <a:p>
            <a:pPr>
              <a:lnSpc>
                <a:spcPct val="110000"/>
              </a:lnSpc>
            </a:pPr>
            <a:r>
              <a:rPr lang="en-US" sz="1600" dirty="0">
                <a:effectLst/>
              </a:rPr>
              <a:t>marching uniform</a:t>
            </a:r>
          </a:p>
          <a:p>
            <a:pPr>
              <a:lnSpc>
                <a:spcPct val="110000"/>
              </a:lnSpc>
            </a:pPr>
            <a:r>
              <a:rPr lang="en-US" sz="1600" dirty="0">
                <a:effectLst/>
              </a:rPr>
              <a:t>winter guard uniform</a:t>
            </a:r>
          </a:p>
          <a:p>
            <a:pPr>
              <a:lnSpc>
                <a:spcPct val="110000"/>
              </a:lnSpc>
            </a:pPr>
            <a:r>
              <a:rPr lang="en-US" sz="1600" dirty="0">
                <a:effectLst/>
              </a:rPr>
              <a:t>flag bag</a:t>
            </a:r>
          </a:p>
          <a:p>
            <a:pPr>
              <a:lnSpc>
                <a:spcPct val="110000"/>
              </a:lnSpc>
            </a:pPr>
            <a:r>
              <a:rPr lang="en-US" sz="1600" dirty="0">
                <a:effectLst/>
              </a:rPr>
              <a:t>equipment</a:t>
            </a:r>
            <a:br>
              <a:rPr lang="en-US" sz="1600" dirty="0">
                <a:effectLst/>
              </a:rPr>
            </a:br>
            <a:endParaRPr lang="en-US" sz="1600" dirty="0">
              <a:effectLst/>
            </a:endParaRPr>
          </a:p>
          <a:p>
            <a:pPr marL="0" indent="0">
              <a:lnSpc>
                <a:spcPct val="110000"/>
              </a:lnSpc>
              <a:buNone/>
            </a:pPr>
            <a:r>
              <a:rPr lang="en-US" sz="1600" dirty="0">
                <a:effectLst/>
              </a:rPr>
              <a:t>Issuance of: (meaning they get to keep)</a:t>
            </a:r>
          </a:p>
          <a:p>
            <a:pPr>
              <a:lnSpc>
                <a:spcPct val="110000"/>
              </a:lnSpc>
            </a:pPr>
            <a:r>
              <a:rPr lang="en-US" sz="1600" dirty="0">
                <a:effectLst/>
              </a:rPr>
              <a:t>practice shirt</a:t>
            </a:r>
          </a:p>
          <a:p>
            <a:pPr>
              <a:lnSpc>
                <a:spcPct val="110000"/>
              </a:lnSpc>
            </a:pPr>
            <a:r>
              <a:rPr lang="en-US" sz="1600" dirty="0">
                <a:effectLst/>
              </a:rPr>
              <a:t>show shirt (both marching &amp; winter guard)</a:t>
            </a:r>
          </a:p>
          <a:p>
            <a:pPr>
              <a:lnSpc>
                <a:spcPct val="110000"/>
              </a:lnSpc>
            </a:pPr>
            <a:r>
              <a:rPr lang="en-US" sz="1600" dirty="0">
                <a:effectLst/>
              </a:rPr>
              <a:t>polo shirt (1st year only)</a:t>
            </a:r>
          </a:p>
          <a:p>
            <a:pPr>
              <a:lnSpc>
                <a:spcPct val="110000"/>
              </a:lnSpc>
            </a:pPr>
            <a:r>
              <a:rPr lang="en-US" sz="1600" dirty="0"/>
              <a:t>c</a:t>
            </a:r>
            <a:r>
              <a:rPr lang="en-US" sz="1600" dirty="0">
                <a:effectLst/>
              </a:rPr>
              <a:t>inch bag (1st year only)</a:t>
            </a:r>
          </a:p>
          <a:p>
            <a:pPr>
              <a:lnSpc>
                <a:spcPct val="110000"/>
              </a:lnSpc>
            </a:pPr>
            <a:endParaRPr lang="en-US" sz="1300" dirty="0"/>
          </a:p>
        </p:txBody>
      </p:sp>
      <p:sp>
        <p:nvSpPr>
          <p:cNvPr id="38" name="Rectangle 37">
            <a:extLst>
              <a:ext uri="{FF2B5EF4-FFF2-40B4-BE49-F238E27FC236}">
                <a16:creationId xmlns:a16="http://schemas.microsoft.com/office/drawing/2014/main" id="{EEA9B471-D6E2-406D-878F-E931B0D7E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6939"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590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g and planner">
            <a:extLst>
              <a:ext uri="{FF2B5EF4-FFF2-40B4-BE49-F238E27FC236}">
                <a16:creationId xmlns:a16="http://schemas.microsoft.com/office/drawing/2014/main" id="{3F2DB13C-C116-119B-4EBC-E6895926412C}"/>
              </a:ext>
            </a:extLst>
          </p:cNvPr>
          <p:cNvPicPr>
            <a:picLocks noChangeAspect="1"/>
          </p:cNvPicPr>
          <p:nvPr/>
        </p:nvPicPr>
        <p:blipFill rotWithShape="1">
          <a:blip r:embed="rId2">
            <a:duotone>
              <a:schemeClr val="bg2">
                <a:shade val="45000"/>
                <a:satMod val="135000"/>
              </a:schemeClr>
              <a:prstClr val="white"/>
            </a:duotone>
            <a:alphaModFix amt="8000"/>
          </a:blip>
          <a:srcRect l="11002" r="-1" b="-1"/>
          <a:stretch/>
        </p:blipFill>
        <p:spPr>
          <a:xfrm>
            <a:off x="0" y="10"/>
            <a:ext cx="9143772" cy="6857990"/>
          </a:xfrm>
          <a:prstGeom prst="rect">
            <a:avLst/>
          </a:prstGeom>
        </p:spPr>
      </p:pic>
      <p:pic>
        <p:nvPicPr>
          <p:cNvPr id="13" name="Picture 12">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800" y="0"/>
            <a:ext cx="9142400" cy="6858000"/>
          </a:xfrm>
          <a:prstGeom prst="rect">
            <a:avLst/>
          </a:prstGeom>
        </p:spPr>
      </p:pic>
      <p:sp>
        <p:nvSpPr>
          <p:cNvPr id="2" name="Title 1">
            <a:extLst>
              <a:ext uri="{FF2B5EF4-FFF2-40B4-BE49-F238E27FC236}">
                <a16:creationId xmlns:a16="http://schemas.microsoft.com/office/drawing/2014/main" id="{416FA1F0-0BEF-EB5A-CB4D-AE9854EA1695}"/>
              </a:ext>
            </a:extLst>
          </p:cNvPr>
          <p:cNvSpPr>
            <a:spLocks noGrp="1"/>
          </p:cNvSpPr>
          <p:nvPr>
            <p:ph type="title"/>
          </p:nvPr>
        </p:nvSpPr>
        <p:spPr>
          <a:xfrm>
            <a:off x="839095" y="808056"/>
            <a:ext cx="7583373" cy="1077229"/>
          </a:xfrm>
        </p:spPr>
        <p:txBody>
          <a:bodyPr>
            <a:normAutofit/>
          </a:bodyPr>
          <a:lstStyle/>
          <a:p>
            <a:pPr algn="l"/>
            <a:r>
              <a:rPr lang="en-US" dirty="0"/>
              <a:t>OTHER ITEMS GUARD MEMBERS NEED (2) </a:t>
            </a:r>
            <a:br>
              <a:rPr lang="en-US" sz="2200" dirty="0"/>
            </a:br>
            <a:endParaRPr lang="en-US" sz="2200" dirty="0"/>
          </a:p>
        </p:txBody>
      </p:sp>
      <p:sp>
        <p:nvSpPr>
          <p:cNvPr id="15" name="Rectangle 14">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12FD7B-3D5A-6964-E9F8-63327051D285}"/>
              </a:ext>
            </a:extLst>
          </p:cNvPr>
          <p:cNvSpPr>
            <a:spLocks noGrp="1"/>
          </p:cNvSpPr>
          <p:nvPr>
            <p:ph idx="1"/>
          </p:nvPr>
        </p:nvSpPr>
        <p:spPr>
          <a:xfrm>
            <a:off x="907101" y="1312433"/>
            <a:ext cx="7020503" cy="4737511"/>
          </a:xfrm>
        </p:spPr>
        <p:txBody>
          <a:bodyPr>
            <a:normAutofit/>
          </a:bodyPr>
          <a:lstStyle/>
          <a:p>
            <a:pPr marL="0" indent="0">
              <a:lnSpc>
                <a:spcPct val="110000"/>
              </a:lnSpc>
              <a:buNone/>
            </a:pPr>
            <a:r>
              <a:rPr lang="en-US" sz="1600" dirty="0">
                <a:effectLst/>
              </a:rPr>
              <a:t>Will Need to Purchase Separately: (but still required)</a:t>
            </a:r>
          </a:p>
          <a:p>
            <a:pPr>
              <a:lnSpc>
                <a:spcPct val="110000"/>
              </a:lnSpc>
            </a:pPr>
            <a:r>
              <a:rPr lang="en-US" sz="1600" dirty="0">
                <a:effectLst/>
              </a:rPr>
              <a:t>undergarments (including dance belts for males)</a:t>
            </a:r>
          </a:p>
          <a:p>
            <a:pPr>
              <a:lnSpc>
                <a:spcPct val="110000"/>
              </a:lnSpc>
            </a:pPr>
            <a:r>
              <a:rPr lang="en-US" sz="1600" dirty="0">
                <a:effectLst/>
              </a:rPr>
              <a:t>shoes</a:t>
            </a:r>
          </a:p>
          <a:p>
            <a:pPr>
              <a:lnSpc>
                <a:spcPct val="110000"/>
              </a:lnSpc>
            </a:pPr>
            <a:r>
              <a:rPr lang="en-US" sz="1600" dirty="0">
                <a:effectLst/>
              </a:rPr>
              <a:t>tights (*possibly, based on uniform needs)</a:t>
            </a:r>
          </a:p>
          <a:p>
            <a:pPr>
              <a:lnSpc>
                <a:spcPct val="110000"/>
              </a:lnSpc>
            </a:pPr>
            <a:r>
              <a:rPr lang="en-US" sz="1600" dirty="0">
                <a:effectLst/>
              </a:rPr>
              <a:t>makeup</a:t>
            </a:r>
          </a:p>
          <a:p>
            <a:pPr>
              <a:lnSpc>
                <a:spcPct val="110000"/>
              </a:lnSpc>
            </a:pPr>
            <a:r>
              <a:rPr lang="en-US" sz="1600" dirty="0">
                <a:effectLst/>
              </a:rPr>
              <a:t>hair accessories/jewelry</a:t>
            </a:r>
          </a:p>
          <a:p>
            <a:pPr>
              <a:lnSpc>
                <a:spcPct val="110000"/>
              </a:lnSpc>
            </a:pPr>
            <a:r>
              <a:rPr lang="en-US" sz="1600" dirty="0">
                <a:effectLst/>
              </a:rPr>
              <a:t>warm up jacket</a:t>
            </a:r>
            <a:br>
              <a:rPr lang="en-US" sz="1600" dirty="0">
                <a:effectLst/>
              </a:rPr>
            </a:br>
            <a:endParaRPr lang="en-US" sz="1600" dirty="0">
              <a:effectLst/>
            </a:endParaRPr>
          </a:p>
          <a:p>
            <a:pPr marL="0" indent="0">
              <a:lnSpc>
                <a:spcPct val="110000"/>
              </a:lnSpc>
              <a:buNone/>
            </a:pPr>
            <a:r>
              <a:rPr lang="en-US" sz="1600" dirty="0">
                <a:effectLst/>
              </a:rPr>
              <a:t>Optional Items Available for Purchase: (a la carte pricing)</a:t>
            </a:r>
          </a:p>
          <a:p>
            <a:pPr>
              <a:lnSpc>
                <a:spcPct val="110000"/>
              </a:lnSpc>
            </a:pPr>
            <a:r>
              <a:rPr lang="en-US" sz="1600" dirty="0">
                <a:effectLst/>
              </a:rPr>
              <a:t>backpack</a:t>
            </a:r>
          </a:p>
          <a:p>
            <a:pPr>
              <a:lnSpc>
                <a:spcPct val="110000"/>
              </a:lnSpc>
            </a:pPr>
            <a:r>
              <a:rPr lang="en-US" sz="1600" dirty="0">
                <a:effectLst/>
              </a:rPr>
              <a:t>gloves</a:t>
            </a:r>
          </a:p>
        </p:txBody>
      </p:sp>
    </p:spTree>
    <p:extLst>
      <p:ext uri="{BB962C8B-B14F-4D97-AF65-F5344CB8AC3E}">
        <p14:creationId xmlns:p14="http://schemas.microsoft.com/office/powerpoint/2010/main" val="160934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2FD7B-3D5A-6964-E9F8-63327051D285}"/>
              </a:ext>
            </a:extLst>
          </p:cNvPr>
          <p:cNvSpPr>
            <a:spLocks noGrp="1"/>
          </p:cNvSpPr>
          <p:nvPr>
            <p:ph idx="1"/>
          </p:nvPr>
        </p:nvSpPr>
        <p:spPr>
          <a:xfrm>
            <a:off x="1075766" y="914401"/>
            <a:ext cx="8315660" cy="5760220"/>
          </a:xfrm>
        </p:spPr>
        <p:txBody>
          <a:bodyPr>
            <a:normAutofit fontScale="47500" lnSpcReduction="20000"/>
          </a:bodyPr>
          <a:lstStyle/>
          <a:p>
            <a:pPr marL="0" indent="0">
              <a:buNone/>
            </a:pPr>
            <a:r>
              <a:rPr lang="en-US" sz="4800" dirty="0">
                <a:effectLst/>
              </a:rPr>
              <a:t>Other Expenses Guard Program Incurs: (</a:t>
            </a:r>
            <a:r>
              <a:rPr lang="en-US" sz="4800" dirty="0"/>
              <a:t>covered by </a:t>
            </a:r>
            <a:r>
              <a:rPr lang="en-US" sz="4800" dirty="0">
                <a:effectLst/>
              </a:rPr>
              <a:t>dues)</a:t>
            </a:r>
          </a:p>
          <a:p>
            <a:r>
              <a:rPr lang="en-US" sz="4800" dirty="0">
                <a:effectLst/>
              </a:rPr>
              <a:t>FFCC registration fee</a:t>
            </a:r>
          </a:p>
          <a:p>
            <a:r>
              <a:rPr lang="en-US" sz="4800" dirty="0">
                <a:effectLst/>
              </a:rPr>
              <a:t>winter guard floor tarp</a:t>
            </a:r>
          </a:p>
          <a:p>
            <a:r>
              <a:rPr lang="en-US" sz="4800" dirty="0">
                <a:effectLst/>
              </a:rPr>
              <a:t>clinician fees</a:t>
            </a:r>
          </a:p>
          <a:p>
            <a:r>
              <a:rPr lang="en-US" sz="4800" dirty="0"/>
              <a:t>dry cleaning</a:t>
            </a:r>
          </a:p>
          <a:p>
            <a:endParaRPr lang="en-US" sz="4800" dirty="0"/>
          </a:p>
          <a:p>
            <a:pPr marL="0" indent="0">
              <a:buNone/>
            </a:pPr>
            <a:r>
              <a:rPr lang="en-US" sz="6600" dirty="0"/>
              <a:t>ADDITIONAL EXPENSES THAT MAY OCCUR:</a:t>
            </a:r>
            <a:endParaRPr lang="en-US" sz="4800" dirty="0">
              <a:effectLst/>
            </a:endParaRPr>
          </a:p>
          <a:p>
            <a:r>
              <a:rPr lang="en-US" sz="4800" dirty="0"/>
              <a:t>SPIRIT WEAR </a:t>
            </a:r>
          </a:p>
          <a:p>
            <a:r>
              <a:rPr lang="en-US" sz="4800" dirty="0"/>
              <a:t>EQUIPMENT REPAIR</a:t>
            </a:r>
          </a:p>
          <a:p>
            <a:r>
              <a:rPr lang="en-US" sz="4800" dirty="0"/>
              <a:t>TRIP FEES</a:t>
            </a:r>
            <a:endParaRPr lang="en-US" sz="4800" dirty="0">
              <a:effectLst/>
            </a:endParaRPr>
          </a:p>
          <a:p>
            <a:endParaRPr lang="en-US" dirty="0"/>
          </a:p>
        </p:txBody>
      </p:sp>
    </p:spTree>
    <p:extLst>
      <p:ext uri="{BB962C8B-B14F-4D97-AF65-F5344CB8AC3E}">
        <p14:creationId xmlns:p14="http://schemas.microsoft.com/office/powerpoint/2010/main" val="122269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30"/>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571" r="16388"/>
          <a:stretch/>
        </p:blipFill>
        <p:spPr>
          <a:xfrm>
            <a:off x="5061409" y="15535"/>
            <a:ext cx="3477741" cy="3422917"/>
          </a:xfrm>
          <a:prstGeom prst="rect">
            <a:avLst/>
          </a:prstGeom>
          <a:ln w="12700">
            <a:solidFill>
              <a:schemeClr val="tx1"/>
            </a:solidFill>
          </a:ln>
        </p:spPr>
      </p:pic>
      <p:sp>
        <p:nvSpPr>
          <p:cNvPr id="134" name="Google Shape;134;p19" descr="http://us-mg5.mail.yahoo.com/ya/download?mid=2_0_0_1_559486_AN9SimIAAOgVUcNxxAneDGjpyXg&amp;pid=2&amp;fid=Inbox&amp;inline=1"/>
          <p:cNvSpPr/>
          <p:nvPr/>
        </p:nvSpPr>
        <p:spPr>
          <a:xfrm>
            <a:off x="277813"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p19" descr="http://us-mg5.mail.yahoo.com/ya/download?mid=2_0_0_1_559486_AN9SimIAAOgVUcNxxAneDGjpyXg&amp;pid=2&amp;fid=Inbox&amp;inline=1"/>
          <p:cNvSpPr/>
          <p:nvPr/>
        </p:nvSpPr>
        <p:spPr>
          <a:xfrm>
            <a:off x="430213"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 name="Picture 3" descr="A group of people posing for a photo&#10;&#10;Description automatically generated">
            <a:extLst>
              <a:ext uri="{FF2B5EF4-FFF2-40B4-BE49-F238E27FC236}">
                <a16:creationId xmlns:a16="http://schemas.microsoft.com/office/drawing/2014/main" id="{A081F8E8-EE9D-CC8A-D016-BBB2A2D332DB}"/>
              </a:ext>
            </a:extLst>
          </p:cNvPr>
          <p:cNvPicPr>
            <a:picLocks noChangeAspect="1"/>
          </p:cNvPicPr>
          <p:nvPr/>
        </p:nvPicPr>
        <p:blipFill>
          <a:blip r:embed="rId4"/>
          <a:stretch>
            <a:fillRect/>
          </a:stretch>
        </p:blipFill>
        <p:spPr>
          <a:xfrm>
            <a:off x="793490" y="2647189"/>
            <a:ext cx="3254813" cy="2157291"/>
          </a:xfrm>
          <a:prstGeom prst="rect">
            <a:avLst/>
          </a:prstGeom>
        </p:spPr>
      </p:pic>
      <p:pic>
        <p:nvPicPr>
          <p:cNvPr id="6" name="Picture 5" descr="A group of people standing in front of a ship&#10;&#10;Description automatically generated with medium confidence">
            <a:extLst>
              <a:ext uri="{FF2B5EF4-FFF2-40B4-BE49-F238E27FC236}">
                <a16:creationId xmlns:a16="http://schemas.microsoft.com/office/drawing/2014/main" id="{321E1832-4A34-03BC-541F-18059D1B5508}"/>
              </a:ext>
            </a:extLst>
          </p:cNvPr>
          <p:cNvPicPr>
            <a:picLocks noChangeAspect="1"/>
          </p:cNvPicPr>
          <p:nvPr/>
        </p:nvPicPr>
        <p:blipFill>
          <a:blip r:embed="rId5"/>
          <a:stretch>
            <a:fillRect/>
          </a:stretch>
        </p:blipFill>
        <p:spPr>
          <a:xfrm>
            <a:off x="799097" y="4851688"/>
            <a:ext cx="3235167" cy="1821374"/>
          </a:xfrm>
          <a:prstGeom prst="rect">
            <a:avLst/>
          </a:prstGeom>
        </p:spPr>
      </p:pic>
      <p:pic>
        <p:nvPicPr>
          <p:cNvPr id="8" name="Picture 7" descr="A group of people standing in a line&#10;&#10;Description automatically generated">
            <a:extLst>
              <a:ext uri="{FF2B5EF4-FFF2-40B4-BE49-F238E27FC236}">
                <a16:creationId xmlns:a16="http://schemas.microsoft.com/office/drawing/2014/main" id="{B6D7A923-EECC-1695-7499-8E3F3E2976F7}"/>
              </a:ext>
            </a:extLst>
          </p:cNvPr>
          <p:cNvPicPr>
            <a:picLocks noChangeAspect="1"/>
          </p:cNvPicPr>
          <p:nvPr/>
        </p:nvPicPr>
        <p:blipFill>
          <a:blip r:embed="rId6"/>
          <a:stretch>
            <a:fillRect/>
          </a:stretch>
        </p:blipFill>
        <p:spPr>
          <a:xfrm>
            <a:off x="5045539" y="3573463"/>
            <a:ext cx="3493611" cy="2331016"/>
          </a:xfrm>
          <a:prstGeom prst="rect">
            <a:avLst/>
          </a:prstGeom>
        </p:spPr>
      </p:pic>
      <p:pic>
        <p:nvPicPr>
          <p:cNvPr id="10" name="Picture 9" descr="A group of people in uniform posing for a photo&#10;&#10;Description automatically generated with medium confidence">
            <a:extLst>
              <a:ext uri="{FF2B5EF4-FFF2-40B4-BE49-F238E27FC236}">
                <a16:creationId xmlns:a16="http://schemas.microsoft.com/office/drawing/2014/main" id="{AEADCF2D-DC85-90EC-CC5F-113EDF908645}"/>
              </a:ext>
            </a:extLst>
          </p:cNvPr>
          <p:cNvPicPr>
            <a:picLocks noChangeAspect="1"/>
          </p:cNvPicPr>
          <p:nvPr/>
        </p:nvPicPr>
        <p:blipFill>
          <a:blip r:embed="rId7"/>
          <a:stretch>
            <a:fillRect/>
          </a:stretch>
        </p:blipFill>
        <p:spPr>
          <a:xfrm>
            <a:off x="777581" y="148001"/>
            <a:ext cx="3259964" cy="2444973"/>
          </a:xfrm>
          <a:prstGeom prst="rect">
            <a:avLst/>
          </a:prstGeom>
        </p:spPr>
      </p:pic>
      <p:sp>
        <p:nvSpPr>
          <p:cNvPr id="131" name="Google Shape;131;p19"/>
          <p:cNvSpPr txBox="1">
            <a:spLocks noGrp="1"/>
          </p:cNvSpPr>
          <p:nvPr>
            <p:ph type="title"/>
          </p:nvPr>
        </p:nvSpPr>
        <p:spPr>
          <a:xfrm rot="16200000">
            <a:off x="-2831291" y="3236908"/>
            <a:ext cx="6559933" cy="406792"/>
          </a:xfrm>
          <a:prstGeom prst="rect">
            <a:avLst/>
          </a:prstGeom>
        </p:spPr>
        <p:txBody>
          <a:bodyPr spcFirstLastPara="1" lIns="91425" tIns="45700" rIns="91425" bIns="45700" anchorCtr="0">
            <a:normAutofit/>
          </a:bodyPr>
          <a:lstStyle/>
          <a:p>
            <a:pPr marL="0" marR="0" lvl="0" indent="0" algn="l" rtl="0">
              <a:spcBef>
                <a:spcPts val="0"/>
              </a:spcBef>
              <a:spcAft>
                <a:spcPts val="0"/>
              </a:spcAft>
              <a:buClr>
                <a:schemeClr val="dk2"/>
              </a:buClr>
              <a:buSzPts val="1400"/>
              <a:buFont typeface="Arial"/>
              <a:buNone/>
            </a:pPr>
            <a:r>
              <a:rPr lang="en-US" sz="2200" b="0" i="0" u="none" strike="noStrike" cap="none" dirty="0">
                <a:cs typeface="Times New Roman" panose="02020603050405020304" pitchFamily="18" charset="0"/>
                <a:sym typeface="Arial"/>
              </a:rPr>
              <a:t>BAND TRIPS</a:t>
            </a:r>
          </a:p>
        </p:txBody>
      </p:sp>
      <p:sp>
        <p:nvSpPr>
          <p:cNvPr id="132" name="Google Shape;132;p19"/>
          <p:cNvSpPr txBox="1">
            <a:spLocks noGrp="1"/>
          </p:cNvSpPr>
          <p:nvPr>
            <p:ph idx="1"/>
          </p:nvPr>
        </p:nvSpPr>
        <p:spPr>
          <a:xfrm>
            <a:off x="5045538" y="5951687"/>
            <a:ext cx="3674881" cy="768584"/>
          </a:xfrm>
          <a:prstGeom prst="rect">
            <a:avLst/>
          </a:prstGeom>
        </p:spPr>
        <p:txBody>
          <a:bodyPr spcFirstLastPara="1" lIns="91425" tIns="45700" rIns="91425" bIns="45700" anchorCtr="0">
            <a:normAutofit fontScale="77500" lnSpcReduction="20000"/>
          </a:bodyPr>
          <a:lstStyle/>
          <a:p>
            <a:pPr marL="266700" marR="0" lvl="1" indent="0" rtl="0">
              <a:lnSpc>
                <a:spcPct val="110000"/>
              </a:lnSpc>
              <a:spcBef>
                <a:spcPts val="400"/>
              </a:spcBef>
              <a:spcAft>
                <a:spcPts val="0"/>
              </a:spcAft>
              <a:buClr>
                <a:schemeClr val="accent1"/>
              </a:buClr>
              <a:buSzPts val="1700"/>
              <a:buNone/>
            </a:pPr>
            <a:r>
              <a:rPr lang="en-US" dirty="0">
                <a:cs typeface="Times New Roman" panose="02020603050405020304" pitchFamily="18" charset="0"/>
                <a:sym typeface="Arial"/>
              </a:rPr>
              <a:t>WAYS TO EARN $ TOWARDS TRIP FEES:</a:t>
            </a:r>
          </a:p>
          <a:p>
            <a:pPr marL="552450" lvl="1" indent="-285750">
              <a:lnSpc>
                <a:spcPct val="110000"/>
              </a:lnSpc>
              <a:spcBef>
                <a:spcPts val="400"/>
              </a:spcBef>
              <a:spcAft>
                <a:spcPts val="0"/>
              </a:spcAft>
              <a:buClr>
                <a:schemeClr val="accent1"/>
              </a:buClr>
              <a:buSzPts val="1700"/>
            </a:pPr>
            <a:r>
              <a:rPr lang="en-US" dirty="0" err="1">
                <a:cs typeface="Times New Roman" panose="02020603050405020304" pitchFamily="18" charset="0"/>
                <a:sym typeface="Arial"/>
              </a:rPr>
              <a:t>Quarterdays</a:t>
            </a:r>
            <a:endParaRPr lang="en-US" dirty="0">
              <a:cs typeface="Times New Roman" panose="02020603050405020304" pitchFamily="18" charset="0"/>
              <a:sym typeface="Arial"/>
            </a:endParaRPr>
          </a:p>
          <a:p>
            <a:pPr marL="552450" lvl="1" indent="-285750">
              <a:lnSpc>
                <a:spcPct val="110000"/>
              </a:lnSpc>
              <a:spcBef>
                <a:spcPts val="400"/>
              </a:spcBef>
              <a:spcAft>
                <a:spcPts val="0"/>
              </a:spcAft>
              <a:buClr>
                <a:schemeClr val="accent1"/>
              </a:buClr>
              <a:buSzPts val="1700"/>
            </a:pPr>
            <a:r>
              <a:rPr lang="en-US" dirty="0" err="1">
                <a:cs typeface="Times New Roman" panose="02020603050405020304" pitchFamily="18" charset="0"/>
                <a:sym typeface="Arial"/>
              </a:rPr>
              <a:t>Snowcone</a:t>
            </a:r>
            <a:r>
              <a:rPr lang="en-US" dirty="0">
                <a:cs typeface="Times New Roman" panose="02020603050405020304" pitchFamily="18" charset="0"/>
                <a:sym typeface="Arial"/>
              </a:rPr>
              <a:t> Sales</a:t>
            </a:r>
            <a:endParaRPr lang="en-US" dirty="0">
              <a:cs typeface="Times New Roman" panose="02020603050405020304" pitchFamily="18" charset="0"/>
            </a:endParaRPr>
          </a:p>
          <a:p>
            <a:pPr marL="723900" marR="0" lvl="2" indent="0" rtl="0">
              <a:lnSpc>
                <a:spcPct val="110000"/>
              </a:lnSpc>
              <a:spcBef>
                <a:spcPts val="400"/>
              </a:spcBef>
              <a:spcAft>
                <a:spcPts val="0"/>
              </a:spcAft>
              <a:buClr>
                <a:schemeClr val="accent1"/>
              </a:buClr>
              <a:buSzPts val="1700"/>
              <a:buNone/>
            </a:pPr>
            <a:endParaRPr lang="en-US" sz="1600" b="0" i="0" u="none" strike="noStrike" cap="none" dirty="0">
              <a:latin typeface="Arial"/>
              <a:ea typeface="Arial"/>
              <a:cs typeface="Arial"/>
              <a:sym typeface="Arial"/>
            </a:endParaRPr>
          </a:p>
        </p:txBody>
      </p:sp>
      <p:sp>
        <p:nvSpPr>
          <p:cNvPr id="3" name="TextBox 2">
            <a:extLst>
              <a:ext uri="{FF2B5EF4-FFF2-40B4-BE49-F238E27FC236}">
                <a16:creationId xmlns:a16="http://schemas.microsoft.com/office/drawing/2014/main" id="{849C245C-E1FE-C380-71AD-DEE4CBD9FBEF}"/>
              </a:ext>
            </a:extLst>
          </p:cNvPr>
          <p:cNvSpPr txBox="1"/>
          <p:nvPr/>
        </p:nvSpPr>
        <p:spPr>
          <a:xfrm>
            <a:off x="1015803" y="2145363"/>
            <a:ext cx="3139526" cy="461665"/>
          </a:xfrm>
          <a:prstGeom prst="rect">
            <a:avLst/>
          </a:prstGeom>
          <a:noFill/>
        </p:spPr>
        <p:txBody>
          <a:bodyPr wrap="square" rtlCol="0">
            <a:spAutoFit/>
          </a:bodyPr>
          <a:lstStyle/>
          <a:p>
            <a:r>
              <a:rPr lang="en-US" sz="2400" dirty="0">
                <a:solidFill>
                  <a:schemeClr val="bg1"/>
                </a:solidFill>
                <a:latin typeface="+mj-lt"/>
              </a:rPr>
              <a:t>WASHINGTON DC</a:t>
            </a:r>
          </a:p>
        </p:txBody>
      </p:sp>
      <p:sp>
        <p:nvSpPr>
          <p:cNvPr id="5" name="TextBox 4">
            <a:extLst>
              <a:ext uri="{FF2B5EF4-FFF2-40B4-BE49-F238E27FC236}">
                <a16:creationId xmlns:a16="http://schemas.microsoft.com/office/drawing/2014/main" id="{30D6D2EE-FC0B-5B7A-377C-621D73C0955A}"/>
              </a:ext>
            </a:extLst>
          </p:cNvPr>
          <p:cNvSpPr txBox="1"/>
          <p:nvPr/>
        </p:nvSpPr>
        <p:spPr>
          <a:xfrm>
            <a:off x="1100798" y="4373557"/>
            <a:ext cx="2631763" cy="461665"/>
          </a:xfrm>
          <a:prstGeom prst="rect">
            <a:avLst/>
          </a:prstGeom>
          <a:noFill/>
        </p:spPr>
        <p:txBody>
          <a:bodyPr wrap="square" rtlCol="0">
            <a:spAutoFit/>
          </a:bodyPr>
          <a:lstStyle/>
          <a:p>
            <a:pPr algn="ctr"/>
            <a:r>
              <a:rPr lang="en-US" sz="2400" dirty="0">
                <a:latin typeface="+mj-lt"/>
              </a:rPr>
              <a:t>LONDON</a:t>
            </a:r>
          </a:p>
        </p:txBody>
      </p:sp>
      <p:sp>
        <p:nvSpPr>
          <p:cNvPr id="7" name="TextBox 6">
            <a:extLst>
              <a:ext uri="{FF2B5EF4-FFF2-40B4-BE49-F238E27FC236}">
                <a16:creationId xmlns:a16="http://schemas.microsoft.com/office/drawing/2014/main" id="{6EB110A1-438C-F1E1-F02F-F87D77265855}"/>
              </a:ext>
            </a:extLst>
          </p:cNvPr>
          <p:cNvSpPr txBox="1"/>
          <p:nvPr/>
        </p:nvSpPr>
        <p:spPr>
          <a:xfrm>
            <a:off x="1100798" y="6227863"/>
            <a:ext cx="2631763" cy="461665"/>
          </a:xfrm>
          <a:prstGeom prst="rect">
            <a:avLst/>
          </a:prstGeom>
          <a:noFill/>
        </p:spPr>
        <p:txBody>
          <a:bodyPr wrap="square" rtlCol="0">
            <a:spAutoFit/>
          </a:bodyPr>
          <a:lstStyle/>
          <a:p>
            <a:pPr algn="ctr"/>
            <a:r>
              <a:rPr lang="en-US" sz="2400" dirty="0">
                <a:solidFill>
                  <a:schemeClr val="bg1"/>
                </a:solidFill>
                <a:latin typeface="+mj-lt"/>
              </a:rPr>
              <a:t>HAWAII</a:t>
            </a:r>
          </a:p>
        </p:txBody>
      </p:sp>
      <p:sp>
        <p:nvSpPr>
          <p:cNvPr id="9" name="TextBox 8">
            <a:extLst>
              <a:ext uri="{FF2B5EF4-FFF2-40B4-BE49-F238E27FC236}">
                <a16:creationId xmlns:a16="http://schemas.microsoft.com/office/drawing/2014/main" id="{F8B836A5-B7EA-AC78-275C-FAD292C1032C}"/>
              </a:ext>
            </a:extLst>
          </p:cNvPr>
          <p:cNvSpPr txBox="1"/>
          <p:nvPr/>
        </p:nvSpPr>
        <p:spPr>
          <a:xfrm>
            <a:off x="5515980" y="3013312"/>
            <a:ext cx="2631763" cy="461665"/>
          </a:xfrm>
          <a:prstGeom prst="rect">
            <a:avLst/>
          </a:prstGeom>
          <a:noFill/>
        </p:spPr>
        <p:txBody>
          <a:bodyPr wrap="square" rtlCol="0">
            <a:spAutoFit/>
          </a:bodyPr>
          <a:lstStyle/>
          <a:p>
            <a:pPr algn="ctr"/>
            <a:r>
              <a:rPr lang="en-US" sz="2400" dirty="0">
                <a:latin typeface="+mj-lt"/>
              </a:rPr>
              <a:t>FRANCE</a:t>
            </a:r>
          </a:p>
        </p:txBody>
      </p:sp>
      <p:sp>
        <p:nvSpPr>
          <p:cNvPr id="11" name="TextBox 10">
            <a:extLst>
              <a:ext uri="{FF2B5EF4-FFF2-40B4-BE49-F238E27FC236}">
                <a16:creationId xmlns:a16="http://schemas.microsoft.com/office/drawing/2014/main" id="{16FE4E8A-4341-5BA1-BF12-0CA7E77ADC9A}"/>
              </a:ext>
            </a:extLst>
          </p:cNvPr>
          <p:cNvSpPr txBox="1"/>
          <p:nvPr/>
        </p:nvSpPr>
        <p:spPr>
          <a:xfrm>
            <a:off x="5633922" y="5466418"/>
            <a:ext cx="2631763" cy="461665"/>
          </a:xfrm>
          <a:prstGeom prst="rect">
            <a:avLst/>
          </a:prstGeom>
          <a:noFill/>
        </p:spPr>
        <p:txBody>
          <a:bodyPr wrap="square" rtlCol="0">
            <a:spAutoFit/>
          </a:bodyPr>
          <a:lstStyle/>
          <a:p>
            <a:pPr algn="ctr"/>
            <a:r>
              <a:rPr lang="en-US" sz="2400" dirty="0">
                <a:latin typeface="+mj-lt"/>
              </a:rPr>
              <a:t>NEW ORLEANS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67E0-925B-A687-D9DD-DF7C4236778C}"/>
              </a:ext>
            </a:extLst>
          </p:cNvPr>
          <p:cNvSpPr>
            <a:spLocks noGrp="1"/>
          </p:cNvSpPr>
          <p:nvPr>
            <p:ph type="title"/>
          </p:nvPr>
        </p:nvSpPr>
        <p:spPr>
          <a:xfrm>
            <a:off x="379943" y="662547"/>
            <a:ext cx="5878011" cy="1077229"/>
          </a:xfrm>
        </p:spPr>
        <p:txBody>
          <a:bodyPr/>
          <a:lstStyle/>
          <a:p>
            <a:r>
              <a:rPr lang="en-US" dirty="0"/>
              <a:t>NEXT BIG TRIP: ROME!!!</a:t>
            </a:r>
          </a:p>
        </p:txBody>
      </p:sp>
      <p:pic>
        <p:nvPicPr>
          <p:cNvPr id="5" name="Content Placeholder 4" descr="A stone walkway with a circular building&#10;&#10;Description automatically generated">
            <a:extLst>
              <a:ext uri="{FF2B5EF4-FFF2-40B4-BE49-F238E27FC236}">
                <a16:creationId xmlns:a16="http://schemas.microsoft.com/office/drawing/2014/main" id="{CC2E82B7-60CF-B314-2260-5241A319D0FD}"/>
              </a:ext>
            </a:extLst>
          </p:cNvPr>
          <p:cNvPicPr>
            <a:picLocks noGrp="1" noChangeAspect="1"/>
          </p:cNvPicPr>
          <p:nvPr>
            <p:ph idx="1"/>
          </p:nvPr>
        </p:nvPicPr>
        <p:blipFill>
          <a:blip r:embed="rId2"/>
          <a:stretch>
            <a:fillRect/>
          </a:stretch>
        </p:blipFill>
        <p:spPr>
          <a:xfrm>
            <a:off x="1135037" y="1201161"/>
            <a:ext cx="7062289" cy="3973102"/>
          </a:xfrm>
        </p:spPr>
      </p:pic>
      <p:sp>
        <p:nvSpPr>
          <p:cNvPr id="6" name="TextBox 5">
            <a:extLst>
              <a:ext uri="{FF2B5EF4-FFF2-40B4-BE49-F238E27FC236}">
                <a16:creationId xmlns:a16="http://schemas.microsoft.com/office/drawing/2014/main" id="{AA0E6451-91BE-0FFB-3AA0-1409B9BA34C8}"/>
              </a:ext>
            </a:extLst>
          </p:cNvPr>
          <p:cNvSpPr txBox="1"/>
          <p:nvPr/>
        </p:nvSpPr>
        <p:spPr>
          <a:xfrm>
            <a:off x="1135037" y="5272123"/>
            <a:ext cx="5372048" cy="923330"/>
          </a:xfrm>
          <a:prstGeom prst="rect">
            <a:avLst/>
          </a:prstGeom>
          <a:noFill/>
        </p:spPr>
        <p:txBody>
          <a:bodyPr wrap="none" rtlCol="0">
            <a:spAutoFit/>
          </a:bodyPr>
          <a:lstStyle/>
          <a:p>
            <a:r>
              <a:rPr lang="en-US" dirty="0"/>
              <a:t>YOU CAN STILL JOIN THIS TRIP!</a:t>
            </a:r>
          </a:p>
          <a:p>
            <a:pPr marL="285750" indent="-285750">
              <a:buFont typeface="Arial" panose="020B0604020202020204" pitchFamily="34" charset="0"/>
              <a:buChar char="•"/>
            </a:pPr>
            <a:r>
              <a:rPr lang="en-US" dirty="0"/>
              <a:t>must get a valid US Passport ASAP</a:t>
            </a:r>
          </a:p>
          <a:p>
            <a:pPr marL="285750" indent="-285750">
              <a:buFont typeface="Arial" panose="020B0604020202020204" pitchFamily="34" charset="0"/>
              <a:buChar char="•"/>
            </a:pPr>
            <a:r>
              <a:rPr lang="en-US" dirty="0"/>
              <a:t>must let Mr. Malcolm know no later than 8/21/23</a:t>
            </a:r>
          </a:p>
        </p:txBody>
      </p:sp>
    </p:spTree>
    <p:extLst>
      <p:ext uri="{BB962C8B-B14F-4D97-AF65-F5344CB8AC3E}">
        <p14:creationId xmlns:p14="http://schemas.microsoft.com/office/powerpoint/2010/main" val="269402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1722461" y="684465"/>
            <a:ext cx="5968748" cy="1559827"/>
          </a:xfrm>
          <a:prstGeom prst="rect">
            <a:avLst/>
          </a:prstGeom>
        </p:spPr>
        <p:txBody>
          <a:bodyPr spcFirstLastPara="1" lIns="91425" tIns="45700" rIns="91425" bIns="45700" anchorCtr="0">
            <a:normAutofit fontScale="90000"/>
          </a:bodyPr>
          <a:lstStyle/>
          <a:p>
            <a:pPr marR="0" lvl="0" algn="ctr" rtl="0">
              <a:lnSpc>
                <a:spcPct val="100000"/>
              </a:lnSpc>
              <a:spcBef>
                <a:spcPts val="0"/>
              </a:spcBef>
              <a:spcAft>
                <a:spcPts val="0"/>
              </a:spcAft>
              <a:buClr>
                <a:schemeClr val="dk2"/>
              </a:buClr>
              <a:buSzPts val="1400"/>
            </a:pPr>
            <a:r>
              <a:rPr lang="en-US" sz="3100" b="0" i="0" u="none" strike="noStrike" cap="none" dirty="0">
                <a:cs typeface="Times New Roman" panose="02020603050405020304" pitchFamily="18" charset="0"/>
                <a:sym typeface="Arial"/>
              </a:rPr>
              <a:t>COMMUNICATIONS</a:t>
            </a:r>
            <a:br>
              <a:rPr lang="en-US" sz="3100" b="0" i="0" u="none" strike="noStrike" cap="none" dirty="0">
                <a:cs typeface="Times New Roman" panose="02020603050405020304" pitchFamily="18" charset="0"/>
                <a:sym typeface="Arial"/>
              </a:rPr>
            </a:br>
            <a:r>
              <a:rPr lang="en-US" sz="1800" dirty="0">
                <a:cs typeface="Times New Roman" panose="02020603050405020304" pitchFamily="18" charset="0"/>
                <a:sym typeface="Arial"/>
              </a:rPr>
              <a:t>-</a:t>
            </a:r>
            <a:r>
              <a:rPr lang="en-US" sz="1800" b="0" i="0" u="none" strike="noStrike" cap="none" dirty="0">
                <a:cs typeface="Times New Roman" panose="02020603050405020304" pitchFamily="18" charset="0"/>
                <a:sym typeface="Arial"/>
              </a:rPr>
              <a:t>The Official means of communications are: the band website, emails (subscribe on the band website), Facebook</a:t>
            </a:r>
            <a:br>
              <a:rPr lang="en-US" sz="1800" b="0" i="0" u="none" strike="noStrike" cap="none" dirty="0">
                <a:cs typeface="Times New Roman" panose="02020603050405020304" pitchFamily="18" charset="0"/>
                <a:sym typeface="Arial"/>
              </a:rPr>
            </a:br>
            <a:r>
              <a:rPr lang="en-US" sz="1800" b="0" i="0" u="none" strike="noStrike" cap="none" dirty="0">
                <a:cs typeface="Times New Roman" panose="02020603050405020304" pitchFamily="18" charset="0"/>
                <a:sym typeface="Arial"/>
              </a:rPr>
              <a:t>-Our student communications team also manages an Instagram </a:t>
            </a:r>
            <a:r>
              <a:rPr lang="en-US" sz="1800" dirty="0">
                <a:cs typeface="Times New Roman" panose="02020603050405020304" pitchFamily="18" charset="0"/>
                <a:sym typeface="Arial"/>
              </a:rPr>
              <a:t>account</a:t>
            </a:r>
            <a:r>
              <a:rPr lang="en-US" sz="1800" b="0" i="0" u="none" strike="noStrike" cap="none" dirty="0">
                <a:cs typeface="Times New Roman" panose="02020603050405020304" pitchFamily="18" charset="0"/>
                <a:sym typeface="Arial"/>
              </a:rPr>
              <a:t>, our Guard program also has a Band App group and an</a:t>
            </a:r>
            <a:br>
              <a:rPr lang="en-US" sz="1800" b="0" i="0" u="none" strike="noStrike" cap="none" dirty="0">
                <a:cs typeface="Times New Roman" panose="02020603050405020304" pitchFamily="18" charset="0"/>
                <a:sym typeface="Arial"/>
              </a:rPr>
            </a:br>
            <a:r>
              <a:rPr lang="en-US" sz="1800" b="0" i="0" u="none" strike="noStrike" cap="none" dirty="0">
                <a:cs typeface="Times New Roman" panose="02020603050405020304" pitchFamily="18" charset="0"/>
                <a:sym typeface="Arial"/>
              </a:rPr>
              <a:t>Instagram account, percussion has an Instagram account too</a:t>
            </a:r>
            <a:br>
              <a:rPr lang="en-US" sz="900" b="0" i="0" u="none" strike="noStrike" cap="none" dirty="0">
                <a:cs typeface="Times New Roman" panose="02020603050405020304" pitchFamily="18" charset="0"/>
                <a:sym typeface="Arial"/>
              </a:rPr>
            </a:br>
            <a:br>
              <a:rPr lang="en-US" sz="900" b="0" i="0" u="none" strike="noStrike" cap="none" dirty="0">
                <a:cs typeface="Times New Roman" panose="02020603050405020304" pitchFamily="18" charset="0"/>
                <a:sym typeface="Arial"/>
              </a:rPr>
            </a:br>
            <a:endParaRPr lang="en-US" sz="900" b="0" i="0" u="none" strike="noStrike" cap="none" dirty="0">
              <a:cs typeface="Times New Roman" panose="02020603050405020304" pitchFamily="18" charset="0"/>
              <a:sym typeface="Arial"/>
            </a:endParaRPr>
          </a:p>
        </p:txBody>
      </p:sp>
      <p:graphicFrame>
        <p:nvGraphicFramePr>
          <p:cNvPr id="194" name="Google Shape;160;p22">
            <a:extLst>
              <a:ext uri="{FF2B5EF4-FFF2-40B4-BE49-F238E27FC236}">
                <a16:creationId xmlns:a16="http://schemas.microsoft.com/office/drawing/2014/main" id="{8152C8A0-1E0C-F1E0-E610-A6673B74DE7B}"/>
              </a:ext>
            </a:extLst>
          </p:cNvPr>
          <p:cNvGraphicFramePr>
            <a:graphicFrameLocks noGrp="1"/>
          </p:cNvGraphicFramePr>
          <p:nvPr>
            <p:ph idx="1"/>
            <p:extLst>
              <p:ext uri="{D42A27DB-BD31-4B8C-83A1-F6EECF244321}">
                <p14:modId xmlns:p14="http://schemas.microsoft.com/office/powerpoint/2010/main" val="229185101"/>
              </p:ext>
            </p:extLst>
          </p:nvPr>
        </p:nvGraphicFramePr>
        <p:xfrm>
          <a:off x="1765217" y="2806701"/>
          <a:ext cx="5936750" cy="3366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276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Shape 179"/>
        <p:cNvGrpSpPr/>
        <p:nvPr/>
      </p:nvGrpSpPr>
      <p:grpSpPr>
        <a:xfrm>
          <a:off x="0" y="0"/>
          <a:ext cx="0" cy="0"/>
          <a:chOff x="0" y="0"/>
          <a:chExt cx="0" cy="0"/>
        </a:xfrm>
      </p:grpSpPr>
      <p:sp>
        <p:nvSpPr>
          <p:cNvPr id="180" name="Google Shape;180;p25"/>
          <p:cNvSpPr txBox="1">
            <a:spLocks noGrp="1"/>
          </p:cNvSpPr>
          <p:nvPr>
            <p:ph type="title" idx="4294967295"/>
          </p:nvPr>
        </p:nvSpPr>
        <p:spPr>
          <a:xfrm>
            <a:off x="1011220" y="550863"/>
            <a:ext cx="2605088" cy="1770063"/>
          </a:xfrm>
        </p:spPr>
        <p:txBody>
          <a:bodyPr vert="horz" lIns="91440" tIns="45720" rIns="91440" bIns="45720" rtlCol="0" anchor="t">
            <a:normAutofit/>
          </a:bodyPr>
          <a:lstStyle/>
          <a:p>
            <a:pPr lvl="0" algn="l" defTabSz="914400"/>
            <a:r>
              <a:rPr lang="en-US" sz="3400" dirty="0">
                <a:sym typeface="Arial"/>
              </a:rPr>
              <a:t>Important Contact</a:t>
            </a:r>
            <a:br>
              <a:rPr lang="en-US" sz="3400" dirty="0">
                <a:sym typeface="Arial"/>
              </a:rPr>
            </a:br>
            <a:r>
              <a:rPr lang="en-US" sz="3400" dirty="0">
                <a:sym typeface="Arial"/>
              </a:rPr>
              <a:t>Info </a:t>
            </a:r>
          </a:p>
        </p:txBody>
      </p:sp>
      <p:graphicFrame>
        <p:nvGraphicFramePr>
          <p:cNvPr id="182" name="Content Placeholder 20">
            <a:extLst>
              <a:ext uri="{FF2B5EF4-FFF2-40B4-BE49-F238E27FC236}">
                <a16:creationId xmlns:a16="http://schemas.microsoft.com/office/drawing/2014/main" id="{64F610A1-1E5A-829C-65EF-F7EB1E62AE3E}"/>
              </a:ext>
            </a:extLst>
          </p:cNvPr>
          <p:cNvGraphicFramePr>
            <a:graphicFrameLocks noGrp="1"/>
          </p:cNvGraphicFramePr>
          <p:nvPr>
            <p:ph sz="half" idx="4294967295"/>
            <p:extLst>
              <p:ext uri="{D42A27DB-BD31-4B8C-83A1-F6EECF244321}">
                <p14:modId xmlns:p14="http://schemas.microsoft.com/office/powerpoint/2010/main" val="959643429"/>
              </p:ext>
            </p:extLst>
          </p:nvPr>
        </p:nvGraphicFramePr>
        <p:xfrm>
          <a:off x="3152234" y="679955"/>
          <a:ext cx="5152669" cy="572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88"/>
        <p:cNvGrpSpPr/>
        <p:nvPr/>
      </p:nvGrpSpPr>
      <p:grpSpPr>
        <a:xfrm>
          <a:off x="0" y="0"/>
          <a:ext cx="0" cy="0"/>
          <a:chOff x="0" y="0"/>
          <a:chExt cx="0" cy="0"/>
        </a:xfrm>
      </p:grpSpPr>
      <p:pic>
        <p:nvPicPr>
          <p:cNvPr id="6" name="Picture 5">
            <a:extLst>
              <a:ext uri="{FF2B5EF4-FFF2-40B4-BE49-F238E27FC236}">
                <a16:creationId xmlns:a16="http://schemas.microsoft.com/office/drawing/2014/main" id="{B8930901-C5C5-CB42-958D-191AE6346E73}"/>
              </a:ext>
            </a:extLst>
          </p:cNvPr>
          <p:cNvPicPr>
            <a:picLocks noChangeAspect="1"/>
          </p:cNvPicPr>
          <p:nvPr/>
        </p:nvPicPr>
        <p:blipFill>
          <a:blip r:embed="rId3"/>
          <a:srcRect/>
          <a:stretch/>
        </p:blipFill>
        <p:spPr>
          <a:xfrm>
            <a:off x="0" y="-4295957"/>
            <a:ext cx="9671125" cy="12894834"/>
          </a:xfrm>
          <a:prstGeom prst="rect">
            <a:avLst/>
          </a:prstGeom>
        </p:spPr>
      </p:pic>
      <p:sp>
        <p:nvSpPr>
          <p:cNvPr id="190" name="Google Shape;190;p26"/>
          <p:cNvSpPr txBox="1">
            <a:spLocks noGrp="1"/>
          </p:cNvSpPr>
          <p:nvPr>
            <p:ph type="title"/>
          </p:nvPr>
        </p:nvSpPr>
        <p:spPr>
          <a:xfrm>
            <a:off x="0" y="5046562"/>
            <a:ext cx="9144000" cy="181143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8000" b="1" i="0" u="none" strike="noStrike" cap="none" dirty="0">
                <a:solidFill>
                  <a:srgbClr val="FFC000"/>
                </a:solidFill>
                <a:latin typeface="Times New Roman" panose="02020603050405020304" pitchFamily="18" charset="0"/>
                <a:cs typeface="Times New Roman" panose="02020603050405020304" pitchFamily="18" charset="0"/>
                <a:sym typeface="Arial"/>
              </a:rPr>
              <a:t>BAND</a:t>
            </a:r>
            <a:r>
              <a:rPr lang="en-US" sz="8000" b="1" i="0" u="none" strike="noStrike" cap="none" dirty="0">
                <a:solidFill>
                  <a:schemeClr val="lt1"/>
                </a:solidFill>
                <a:latin typeface="Times New Roman" panose="02020603050405020304" pitchFamily="18" charset="0"/>
                <a:cs typeface="Times New Roman" panose="02020603050405020304" pitchFamily="18" charset="0"/>
                <a:sym typeface="Arial"/>
              </a:rPr>
              <a:t> CAMP </a:t>
            </a:r>
            <a:endParaRPr sz="8000" b="1" i="0" u="none" strike="noStrike" cap="none" dirty="0">
              <a:solidFill>
                <a:srgbClr val="FFC000"/>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cartoon of a character&#10;&#10;Description automatically generated">
            <a:extLst>
              <a:ext uri="{FF2B5EF4-FFF2-40B4-BE49-F238E27FC236}">
                <a16:creationId xmlns:a16="http://schemas.microsoft.com/office/drawing/2014/main" id="{E7813EA0-BAF5-795E-7916-91896DE44DD8}"/>
              </a:ext>
            </a:extLst>
          </p:cNvPr>
          <p:cNvPicPr>
            <a:picLocks noChangeAspect="1"/>
          </p:cNvPicPr>
          <p:nvPr/>
        </p:nvPicPr>
        <p:blipFill>
          <a:blip r:embed="rId2"/>
          <a:stretch>
            <a:fillRect/>
          </a:stretch>
        </p:blipFill>
        <p:spPr>
          <a:xfrm>
            <a:off x="311972" y="310599"/>
            <a:ext cx="8584602" cy="6190257"/>
          </a:xfrm>
          <a:prstGeom prst="rect">
            <a:avLst/>
          </a:prstGeom>
        </p:spPr>
      </p:pic>
    </p:spTree>
    <p:extLst>
      <p:ext uri="{BB962C8B-B14F-4D97-AF65-F5344CB8AC3E}">
        <p14:creationId xmlns:p14="http://schemas.microsoft.com/office/powerpoint/2010/main" val="12419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1910776" y="611719"/>
            <a:ext cx="3740216" cy="1077229"/>
          </a:xfrm>
          <a:prstGeom prst="rect">
            <a:avLst/>
          </a:prstGeom>
          <a:noFill/>
          <a:ln>
            <a:noFill/>
          </a:ln>
        </p:spPr>
        <p:txBody>
          <a:bodyPr spcFirstLastPara="1" lIns="91425" tIns="91425" rIns="91425" bIns="91425" anchorCtr="0">
            <a:normAutofit/>
          </a:bodyPr>
          <a:lstStyle/>
          <a:p>
            <a:pPr marL="0" marR="0" lvl="0" indent="0" algn="l" rtl="0">
              <a:spcBef>
                <a:spcPts val="0"/>
              </a:spcBef>
              <a:spcAft>
                <a:spcPts val="0"/>
              </a:spcAft>
              <a:buClr>
                <a:schemeClr val="dk2"/>
              </a:buClr>
              <a:buSzPts val="1400"/>
              <a:buFont typeface="Arial"/>
              <a:buNone/>
            </a:pPr>
            <a:r>
              <a:rPr lang="en-US" b="0" i="0" u="none" strike="noStrike" cap="none" dirty="0">
                <a:cs typeface="Times New Roman" panose="02020603050405020304" pitchFamily="18" charset="0"/>
                <a:sym typeface="Arial"/>
              </a:rPr>
              <a:t>Band Camp </a:t>
            </a:r>
            <a:r>
              <a:rPr lang="en-US" dirty="0">
                <a:cs typeface="Times New Roman" panose="02020603050405020304" pitchFamily="18" charset="0"/>
              </a:rPr>
              <a:t>101</a:t>
            </a:r>
            <a:r>
              <a:rPr lang="en-US" b="0" i="0" u="none" strike="noStrike" cap="none" dirty="0">
                <a:cs typeface="Times New Roman" panose="02020603050405020304" pitchFamily="18" charset="0"/>
                <a:sym typeface="Arial"/>
              </a:rPr>
              <a:t> - Essentials</a:t>
            </a:r>
          </a:p>
        </p:txBody>
      </p:sp>
      <p:sp>
        <p:nvSpPr>
          <p:cNvPr id="204" name="Google Shape;204;p28"/>
          <p:cNvSpPr txBox="1">
            <a:spLocks noGrp="1"/>
          </p:cNvSpPr>
          <p:nvPr>
            <p:ph idx="1"/>
          </p:nvPr>
        </p:nvSpPr>
        <p:spPr>
          <a:xfrm>
            <a:off x="886684" y="1742738"/>
            <a:ext cx="4599715" cy="4582758"/>
          </a:xfrm>
          <a:prstGeom prst="rect">
            <a:avLst/>
          </a:prstGeom>
        </p:spPr>
        <p:txBody>
          <a:bodyPr spcFirstLastPara="1" lIns="91425" tIns="91425" rIns="91425" bIns="91425" anchorCtr="0">
            <a:normAutofit lnSpcReduction="10000"/>
          </a:bodyPr>
          <a:lstStyle/>
          <a:p>
            <a:pPr marL="129540" marR="0" lvl="0" indent="0" rtl="0">
              <a:lnSpc>
                <a:spcPct val="110000"/>
              </a:lnSpc>
              <a:spcBef>
                <a:spcPts val="480"/>
              </a:spcBef>
              <a:spcAft>
                <a:spcPts val="0"/>
              </a:spcAft>
              <a:buClr>
                <a:schemeClr val="accent1"/>
              </a:buClr>
              <a:buSzPts val="2040"/>
              <a:buFont typeface="Arial"/>
              <a:buNone/>
            </a:pPr>
            <a:r>
              <a:rPr lang="en-US" sz="1400" b="0" i="0" u="none" strike="noStrike" cap="none" dirty="0">
                <a:cs typeface="Times New Roman" panose="02020603050405020304" pitchFamily="18" charset="0"/>
                <a:sym typeface="Arial"/>
              </a:rPr>
              <a:t>YOUR STUDENT NEEDS TO COME TO CAMP:</a:t>
            </a:r>
          </a:p>
          <a:p>
            <a:pPr marL="99060" marR="0" lvl="0" indent="0" rtl="0">
              <a:lnSpc>
                <a:spcPct val="110000"/>
              </a:lnSpc>
              <a:spcBef>
                <a:spcPts val="480"/>
              </a:spcBef>
              <a:spcAft>
                <a:spcPts val="0"/>
              </a:spcAft>
              <a:buClr>
                <a:schemeClr val="accent1"/>
              </a:buClr>
              <a:buSzPts val="2040"/>
              <a:buFont typeface="Arial"/>
              <a:buNone/>
            </a:pPr>
            <a:r>
              <a:rPr lang="en-US" sz="1400" b="0" i="0" u="none" strike="noStrike" cap="none" dirty="0">
                <a:cs typeface="Times New Roman" panose="02020603050405020304" pitchFamily="18" charset="0"/>
                <a:sym typeface="Arial"/>
              </a:rPr>
              <a:t>Well </a:t>
            </a:r>
            <a:r>
              <a:rPr lang="en-US" sz="1400" b="0" i="1" u="sng" strike="noStrike" cap="none" dirty="0">
                <a:cs typeface="Times New Roman" panose="02020603050405020304" pitchFamily="18" charset="0"/>
                <a:sym typeface="Arial"/>
              </a:rPr>
              <a:t>rested</a:t>
            </a:r>
          </a:p>
          <a:p>
            <a:pPr marL="99060" marR="0" lvl="0" indent="0" rtl="0">
              <a:lnSpc>
                <a:spcPct val="110000"/>
              </a:lnSpc>
              <a:spcBef>
                <a:spcPts val="0"/>
              </a:spcBef>
              <a:spcAft>
                <a:spcPts val="0"/>
              </a:spcAft>
              <a:buClr>
                <a:schemeClr val="accent1"/>
              </a:buClr>
              <a:buSzPts val="2040"/>
              <a:buFont typeface="Arial"/>
              <a:buNone/>
            </a:pPr>
            <a:r>
              <a:rPr lang="en-US" sz="1400" b="0" i="0" u="none" strike="noStrike" cap="none" dirty="0">
                <a:cs typeface="Times New Roman" panose="02020603050405020304" pitchFamily="18" charset="0"/>
                <a:sym typeface="Arial"/>
              </a:rPr>
              <a:t>Well </a:t>
            </a:r>
            <a:r>
              <a:rPr lang="en-US" sz="1400" b="0" i="1" u="sng" strike="noStrike" cap="none" dirty="0">
                <a:cs typeface="Times New Roman" panose="02020603050405020304" pitchFamily="18" charset="0"/>
                <a:sym typeface="Arial"/>
              </a:rPr>
              <a:t>hydrated</a:t>
            </a:r>
          </a:p>
          <a:p>
            <a:pPr marL="914400" marR="0" lvl="1" indent="-336550" rtl="0">
              <a:lnSpc>
                <a:spcPct val="110000"/>
              </a:lnSpc>
              <a:spcBef>
                <a:spcPts val="0"/>
              </a:spcBef>
              <a:spcAft>
                <a:spcPts val="0"/>
              </a:spcAft>
              <a:buClr>
                <a:schemeClr val="accent1"/>
              </a:buClr>
              <a:buSzPts val="1700"/>
              <a:buFont typeface="Arial"/>
              <a:buChar char="•"/>
            </a:pPr>
            <a:r>
              <a:rPr lang="en-US" sz="1400" b="0" i="0" u="none" strike="noStrike" cap="none" dirty="0">
                <a:cs typeface="Times New Roman" panose="02020603050405020304" pitchFamily="18" charset="0"/>
                <a:sym typeface="Arial"/>
              </a:rPr>
              <a:t>Water is good, Gatorade is better</a:t>
            </a:r>
          </a:p>
          <a:p>
            <a:pPr marL="99060" marR="0" lvl="0" indent="0" rtl="0">
              <a:lnSpc>
                <a:spcPct val="110000"/>
              </a:lnSpc>
              <a:spcBef>
                <a:spcPts val="0"/>
              </a:spcBef>
              <a:spcAft>
                <a:spcPts val="0"/>
              </a:spcAft>
              <a:buClr>
                <a:schemeClr val="accent1"/>
              </a:buClr>
              <a:buSzPts val="2040"/>
              <a:buFont typeface="Arial"/>
              <a:buNone/>
            </a:pPr>
            <a:r>
              <a:rPr lang="en-US" sz="1400" b="0" i="0" u="none" strike="noStrike" cap="none" dirty="0">
                <a:cs typeface="Times New Roman" panose="02020603050405020304" pitchFamily="18" charset="0"/>
                <a:sym typeface="Arial"/>
              </a:rPr>
              <a:t>Well </a:t>
            </a:r>
            <a:r>
              <a:rPr lang="en-US" sz="1400" b="0" i="1" u="sng" strike="noStrike" cap="none" dirty="0">
                <a:cs typeface="Times New Roman" panose="02020603050405020304" pitchFamily="18" charset="0"/>
                <a:sym typeface="Arial"/>
              </a:rPr>
              <a:t>fueled</a:t>
            </a:r>
          </a:p>
          <a:p>
            <a:pPr marL="901700" marR="0" lvl="1" indent="-342900" rtl="0">
              <a:lnSpc>
                <a:spcPct val="110000"/>
              </a:lnSpc>
              <a:spcBef>
                <a:spcPts val="400"/>
              </a:spcBef>
              <a:spcAft>
                <a:spcPts val="0"/>
              </a:spcAft>
              <a:buClr>
                <a:schemeClr val="accent1"/>
              </a:buClr>
              <a:buSzPts val="2000"/>
              <a:buFont typeface="Arial"/>
              <a:buChar char="•"/>
            </a:pPr>
            <a:r>
              <a:rPr lang="en-US" sz="1400" b="0" i="0" u="none" strike="noStrike" cap="none" dirty="0">
                <a:cs typeface="Times New Roman" panose="02020603050405020304" pitchFamily="18" charset="0"/>
                <a:sym typeface="Arial"/>
              </a:rPr>
              <a:t>Having eaten breakfast each day</a:t>
            </a:r>
          </a:p>
          <a:p>
            <a:pPr marL="577850" marR="0" lvl="1" indent="0" rtl="0">
              <a:lnSpc>
                <a:spcPct val="110000"/>
              </a:lnSpc>
              <a:spcBef>
                <a:spcPts val="0"/>
              </a:spcBef>
              <a:spcAft>
                <a:spcPts val="0"/>
              </a:spcAft>
              <a:buClr>
                <a:schemeClr val="accent1"/>
              </a:buClr>
              <a:buSzPts val="1700"/>
              <a:buNone/>
            </a:pPr>
            <a:endParaRPr lang="en-US" sz="1400" i="1" u="sng" dirty="0">
              <a:cs typeface="Times New Roman" panose="02020603050405020304" pitchFamily="18" charset="0"/>
              <a:sym typeface="Arial"/>
            </a:endParaRPr>
          </a:p>
          <a:p>
            <a:pPr marL="577850" marR="0" lvl="1" indent="0" rtl="0">
              <a:lnSpc>
                <a:spcPct val="110000"/>
              </a:lnSpc>
              <a:spcBef>
                <a:spcPts val="0"/>
              </a:spcBef>
              <a:spcAft>
                <a:spcPts val="0"/>
              </a:spcAft>
              <a:buClr>
                <a:schemeClr val="accent1"/>
              </a:buClr>
              <a:buSzPts val="1700"/>
              <a:buNone/>
            </a:pPr>
            <a:r>
              <a:rPr lang="en-US" sz="1400" dirty="0">
                <a:cs typeface="Times New Roman" panose="02020603050405020304" pitchFamily="18" charset="0"/>
                <a:sym typeface="Arial"/>
              </a:rPr>
              <a:t>BRING EVERY DAY:</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b="0" i="0" u="none" strike="noStrike" cap="none" dirty="0">
                <a:cs typeface="Times New Roman" panose="02020603050405020304" pitchFamily="18" charset="0"/>
                <a:sym typeface="Arial"/>
              </a:rPr>
              <a:t>Water jug</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dirty="0">
                <a:cs typeface="Times New Roman" panose="02020603050405020304" pitchFamily="18" charset="0"/>
                <a:sym typeface="Arial"/>
              </a:rPr>
              <a:t>Lunch from home/snacks</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b="0" i="0" u="none" strike="noStrike" cap="none" dirty="0">
                <a:cs typeface="Times New Roman" panose="02020603050405020304" pitchFamily="18" charset="0"/>
                <a:sym typeface="Arial"/>
              </a:rPr>
              <a:t>Sunscreen</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dirty="0">
                <a:cs typeface="Times New Roman" panose="02020603050405020304" pitchFamily="18" charset="0"/>
                <a:sym typeface="Arial"/>
              </a:rPr>
              <a:t>Deodorant</a:t>
            </a:r>
            <a:endParaRPr lang="en-US" sz="1400" b="0" i="0" u="none" strike="noStrike" cap="none" dirty="0">
              <a:cs typeface="Times New Roman" panose="02020603050405020304" pitchFamily="18" charset="0"/>
              <a:sym typeface="Arial"/>
            </a:endParaRP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dirty="0">
                <a:cs typeface="Times New Roman" panose="02020603050405020304" pitchFamily="18" charset="0"/>
                <a:sym typeface="Arial"/>
              </a:rPr>
              <a:t>Hat/visor/sunglasses to be worn outside</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dirty="0">
                <a:cs typeface="Times New Roman" panose="02020603050405020304" pitchFamily="18" charset="0"/>
                <a:sym typeface="Arial"/>
              </a:rPr>
              <a:t>Instrument (mouthpiece/extra reeds, </a:t>
            </a:r>
            <a:r>
              <a:rPr lang="en-US" sz="1400" dirty="0" err="1">
                <a:cs typeface="Times New Roman" panose="02020603050405020304" pitchFamily="18" charset="0"/>
                <a:sym typeface="Arial"/>
              </a:rPr>
              <a:t>etc</a:t>
            </a:r>
            <a:r>
              <a:rPr lang="en-US" sz="1400" dirty="0">
                <a:cs typeface="Times New Roman" panose="02020603050405020304" pitchFamily="18" charset="0"/>
                <a:sym typeface="Arial"/>
              </a:rPr>
              <a:t>)</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dirty="0">
                <a:cs typeface="Times New Roman" panose="02020603050405020304" pitchFamily="18" charset="0"/>
                <a:sym typeface="Arial"/>
              </a:rPr>
              <a:t>Possibly: extra shirt/socks, cooling towel</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endParaRPr lang="en-US" sz="1400" dirty="0">
              <a:cs typeface="Times New Roman" panose="02020603050405020304" pitchFamily="18" charset="0"/>
              <a:sym typeface="Arial"/>
            </a:endParaRPr>
          </a:p>
          <a:p>
            <a:pPr marL="863600" lvl="1" indent="-285750">
              <a:lnSpc>
                <a:spcPct val="110000"/>
              </a:lnSpc>
              <a:spcBef>
                <a:spcPts val="0"/>
              </a:spcBef>
              <a:spcAft>
                <a:spcPts val="0"/>
              </a:spcAft>
              <a:buClr>
                <a:schemeClr val="accent1"/>
              </a:buClr>
              <a:buSzPts val="1700"/>
              <a:buFont typeface="Arial" panose="020B0604020202020204" pitchFamily="34" charset="0"/>
              <a:buChar char="•"/>
            </a:pPr>
            <a:r>
              <a:rPr lang="en-US" sz="1400" dirty="0">
                <a:cs typeface="Times New Roman" panose="02020603050405020304" pitchFamily="18" charset="0"/>
                <a:sym typeface="Arial"/>
              </a:rPr>
              <a:t>DID WE MENTION YOUR STUDENT NEEDS TO BRING A WATER JUG EACH DAY?????</a:t>
            </a:r>
          </a:p>
          <a:p>
            <a:pPr marL="863600" lvl="1" indent="-285750">
              <a:lnSpc>
                <a:spcPct val="110000"/>
              </a:lnSpc>
              <a:spcBef>
                <a:spcPts val="0"/>
              </a:spcBef>
              <a:spcAft>
                <a:spcPts val="0"/>
              </a:spcAft>
              <a:buClr>
                <a:schemeClr val="accent1"/>
              </a:buClr>
              <a:buSzPts val="1700"/>
              <a:buFont typeface="Arial" panose="020B0604020202020204" pitchFamily="34" charset="0"/>
              <a:buChar char="•"/>
            </a:pPr>
            <a:endParaRPr lang="en-US" sz="1400" b="0" i="0" u="none" strike="noStrike" cap="none" dirty="0">
              <a:cs typeface="Times New Roman" panose="02020603050405020304" pitchFamily="18" charset="0"/>
              <a:sym typeface="Arial"/>
            </a:endParaRPr>
          </a:p>
          <a:p>
            <a:pPr marL="914400" marR="0" lvl="1" indent="-336550" rtl="0">
              <a:lnSpc>
                <a:spcPct val="110000"/>
              </a:lnSpc>
              <a:spcBef>
                <a:spcPts val="0"/>
              </a:spcBef>
              <a:spcAft>
                <a:spcPts val="0"/>
              </a:spcAft>
              <a:buClr>
                <a:schemeClr val="accent1"/>
              </a:buClr>
              <a:buSzPts val="1700"/>
              <a:buFont typeface="Arial"/>
              <a:buChar char="•"/>
            </a:pPr>
            <a:endParaRPr lang="en-US" sz="1400" i="1" u="sng" dirty="0">
              <a:cs typeface="Times New Roman" panose="02020603050405020304" pitchFamily="18" charset="0"/>
              <a:sym typeface="Arial"/>
            </a:endParaRPr>
          </a:p>
        </p:txBody>
      </p:sp>
      <p:pic>
        <p:nvPicPr>
          <p:cNvPr id="3" name="Picture 2" descr="A blue water bottle on grass&#10;&#10;Description automatically generated with low confidence">
            <a:extLst>
              <a:ext uri="{FF2B5EF4-FFF2-40B4-BE49-F238E27FC236}">
                <a16:creationId xmlns:a16="http://schemas.microsoft.com/office/drawing/2014/main" id="{958362AD-E280-D3EA-E2AD-AE6CA6CE00CC}"/>
              </a:ext>
            </a:extLst>
          </p:cNvPr>
          <p:cNvPicPr>
            <a:picLocks noChangeAspect="1"/>
          </p:cNvPicPr>
          <p:nvPr/>
        </p:nvPicPr>
        <p:blipFill rotWithShape="1">
          <a:blip r:embed="rId4"/>
          <a:srcRect l="22255" r="9838"/>
          <a:stretch/>
        </p:blipFill>
        <p:spPr>
          <a:xfrm>
            <a:off x="5650992" y="227"/>
            <a:ext cx="349277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11">
            <a:extLst>
              <a:ext uri="{FF2B5EF4-FFF2-40B4-BE49-F238E27FC236}">
                <a16:creationId xmlns:a16="http://schemas.microsoft.com/office/drawing/2014/main" id="{4651DEEF-68AE-43F3-A9C0-A3F7569FE6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31" name="Picture 13">
            <a:extLst>
              <a:ext uri="{FF2B5EF4-FFF2-40B4-BE49-F238E27FC236}">
                <a16:creationId xmlns:a16="http://schemas.microsoft.com/office/drawing/2014/main" id="{DFC378AA-6354-48A6-94FD-53A98C85C2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32" name="Rectangle 15">
            <a:extLst>
              <a:ext uri="{FF2B5EF4-FFF2-40B4-BE49-F238E27FC236}">
                <a16:creationId xmlns:a16="http://schemas.microsoft.com/office/drawing/2014/main" id="{68772009-A7DF-4FF9-9758-732E1BFF2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7">
            <a:extLst>
              <a:ext uri="{FF2B5EF4-FFF2-40B4-BE49-F238E27FC236}">
                <a16:creationId xmlns:a16="http://schemas.microsoft.com/office/drawing/2014/main" id="{AA6ED399-784B-45EE-A3D7-D58A76980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19">
            <a:extLst>
              <a:ext uri="{FF2B5EF4-FFF2-40B4-BE49-F238E27FC236}">
                <a16:creationId xmlns:a16="http://schemas.microsoft.com/office/drawing/2014/main" id="{13975A68-D89D-4A6F-AB49-FCBD1E411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21">
            <a:extLst>
              <a:ext uri="{FF2B5EF4-FFF2-40B4-BE49-F238E27FC236}">
                <a16:creationId xmlns:a16="http://schemas.microsoft.com/office/drawing/2014/main" id="{F0A23517-8CBB-44E7-8325-8BED234D0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23">
            <a:extLst>
              <a:ext uri="{FF2B5EF4-FFF2-40B4-BE49-F238E27FC236}">
                <a16:creationId xmlns:a16="http://schemas.microsoft.com/office/drawing/2014/main" id="{9A926BDB-98EF-43B0-A66B-1A6EF8FB2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6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5">
            <a:extLst>
              <a:ext uri="{FF2B5EF4-FFF2-40B4-BE49-F238E27FC236}">
                <a16:creationId xmlns:a16="http://schemas.microsoft.com/office/drawing/2014/main" id="{A722A754-56A5-43DA-ADE3-C2704FABA2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800" y="0"/>
            <a:ext cx="9142400" cy="6858000"/>
          </a:xfrm>
          <a:prstGeom prst="rect">
            <a:avLst/>
          </a:prstGeom>
        </p:spPr>
      </p:pic>
      <p:sp>
        <p:nvSpPr>
          <p:cNvPr id="38" name="Rectangle 27">
            <a:extLst>
              <a:ext uri="{FF2B5EF4-FFF2-40B4-BE49-F238E27FC236}">
                <a16:creationId xmlns:a16="http://schemas.microsoft.com/office/drawing/2014/main" id="{90FADDEF-2C10-4B0B-868E-6A655B67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C8A976"/>
            </a:solidFill>
            <a:miter lim="800000"/>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black shirt and mouse ears&#10;&#10;Description automatically generated">
            <a:extLst>
              <a:ext uri="{FF2B5EF4-FFF2-40B4-BE49-F238E27FC236}">
                <a16:creationId xmlns:a16="http://schemas.microsoft.com/office/drawing/2014/main" id="{30ACD6A6-074E-B6DD-10D3-6CC21BBB6862}"/>
              </a:ext>
            </a:extLst>
          </p:cNvPr>
          <p:cNvPicPr>
            <a:picLocks noChangeAspect="1"/>
          </p:cNvPicPr>
          <p:nvPr/>
        </p:nvPicPr>
        <p:blipFill rotWithShape="1">
          <a:blip r:embed="rId4"/>
          <a:srcRect r="3574" b="2"/>
          <a:stretch/>
        </p:blipFill>
        <p:spPr>
          <a:xfrm>
            <a:off x="482598" y="643467"/>
            <a:ext cx="4029075" cy="5571066"/>
          </a:xfrm>
          <a:prstGeom prst="rect">
            <a:avLst/>
          </a:prstGeom>
        </p:spPr>
      </p:pic>
      <p:pic>
        <p:nvPicPr>
          <p:cNvPr id="7" name="Picture 6" descr="A person wearing glasses and a mouse ears headband&#10;&#10;Description automatically generated">
            <a:extLst>
              <a:ext uri="{FF2B5EF4-FFF2-40B4-BE49-F238E27FC236}">
                <a16:creationId xmlns:a16="http://schemas.microsoft.com/office/drawing/2014/main" id="{C26CFC22-650E-8ED4-8B6E-257C927B21FD}"/>
              </a:ext>
            </a:extLst>
          </p:cNvPr>
          <p:cNvPicPr>
            <a:picLocks noChangeAspect="1"/>
          </p:cNvPicPr>
          <p:nvPr/>
        </p:nvPicPr>
        <p:blipFill rotWithShape="1">
          <a:blip r:embed="rId5"/>
          <a:srcRect l="3399" r="2" b="2"/>
          <a:stretch/>
        </p:blipFill>
        <p:spPr>
          <a:xfrm>
            <a:off x="4632327" y="653423"/>
            <a:ext cx="4029075" cy="5561110"/>
          </a:xfrm>
          <a:prstGeom prst="rect">
            <a:avLst/>
          </a:prstGeom>
        </p:spPr>
      </p:pic>
    </p:spTree>
    <p:extLst>
      <p:ext uri="{BB962C8B-B14F-4D97-AF65-F5344CB8AC3E}">
        <p14:creationId xmlns:p14="http://schemas.microsoft.com/office/powerpoint/2010/main" val="1032354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E11F-D673-0721-73BD-52E10075AC57}"/>
              </a:ext>
            </a:extLst>
          </p:cNvPr>
          <p:cNvSpPr>
            <a:spLocks noGrp="1"/>
          </p:cNvSpPr>
          <p:nvPr>
            <p:ph type="title"/>
          </p:nvPr>
        </p:nvSpPr>
        <p:spPr>
          <a:xfrm>
            <a:off x="1957934" y="666453"/>
            <a:ext cx="5968748" cy="1077229"/>
          </a:xfrm>
        </p:spPr>
        <p:txBody>
          <a:bodyPr>
            <a:normAutofit/>
          </a:bodyPr>
          <a:lstStyle/>
          <a:p>
            <a:pPr algn="l"/>
            <a:r>
              <a:rPr lang="en-US" dirty="0"/>
              <a:t>BAND CAMP MEALS</a:t>
            </a:r>
          </a:p>
        </p:txBody>
      </p:sp>
      <p:sp>
        <p:nvSpPr>
          <p:cNvPr id="49" name="Content Placeholder 2">
            <a:extLst>
              <a:ext uri="{FF2B5EF4-FFF2-40B4-BE49-F238E27FC236}">
                <a16:creationId xmlns:a16="http://schemas.microsoft.com/office/drawing/2014/main" id="{F3D897C9-63EC-F7DA-A64B-86A2EE574C69}"/>
              </a:ext>
            </a:extLst>
          </p:cNvPr>
          <p:cNvSpPr>
            <a:spLocks noGrp="1"/>
          </p:cNvSpPr>
          <p:nvPr>
            <p:ph idx="1"/>
          </p:nvPr>
        </p:nvSpPr>
        <p:spPr>
          <a:xfrm>
            <a:off x="1957934" y="1301675"/>
            <a:ext cx="5969670" cy="2688802"/>
          </a:xfrm>
        </p:spPr>
        <p:txBody>
          <a:bodyPr>
            <a:normAutofit lnSpcReduction="10000"/>
          </a:bodyPr>
          <a:lstStyle/>
          <a:p>
            <a:r>
              <a:rPr lang="en-US" dirty="0"/>
              <a:t>Breakfast: eat at home, every morning</a:t>
            </a:r>
          </a:p>
          <a:p>
            <a:r>
              <a:rPr lang="en-US" dirty="0"/>
              <a:t>Lunch: bring your own, every day</a:t>
            </a:r>
          </a:p>
          <a:p>
            <a:r>
              <a:rPr lang="en-US" dirty="0"/>
              <a:t>Dinner: either order meals through the band boosters or bring your own</a:t>
            </a:r>
          </a:p>
          <a:p>
            <a:pPr marL="0" indent="0">
              <a:buNone/>
            </a:pPr>
            <a:r>
              <a:rPr lang="en-US" dirty="0"/>
              <a:t>DINNER ORDERS MUST BE PLACED TONIGHT! ABSOLUTELY NO MEAL DELIVERIES ALLOWED (Grub Hub, Uber Eats, etc.)</a:t>
            </a:r>
          </a:p>
        </p:txBody>
      </p:sp>
      <p:graphicFrame>
        <p:nvGraphicFramePr>
          <p:cNvPr id="3" name="Table 3">
            <a:extLst>
              <a:ext uri="{FF2B5EF4-FFF2-40B4-BE49-F238E27FC236}">
                <a16:creationId xmlns:a16="http://schemas.microsoft.com/office/drawing/2014/main" id="{C316E8E4-2785-284A-2095-6070109C4200}"/>
              </a:ext>
            </a:extLst>
          </p:cNvPr>
          <p:cNvGraphicFramePr>
            <a:graphicFrameLocks noGrp="1"/>
          </p:cNvGraphicFramePr>
          <p:nvPr>
            <p:extLst>
              <p:ext uri="{D42A27DB-BD31-4B8C-83A1-F6EECF244321}">
                <p14:modId xmlns:p14="http://schemas.microsoft.com/office/powerpoint/2010/main" val="805589619"/>
              </p:ext>
            </p:extLst>
          </p:nvPr>
        </p:nvGraphicFramePr>
        <p:xfrm>
          <a:off x="1249584" y="4087084"/>
          <a:ext cx="6815296" cy="2562860"/>
        </p:xfrm>
        <a:graphic>
          <a:graphicData uri="http://schemas.openxmlformats.org/drawingml/2006/table">
            <a:tbl>
              <a:tblPr firstRow="1" bandRow="1">
                <a:tableStyleId>{073A0DAA-6AF3-43AB-8588-CEC1D06C72B9}</a:tableStyleId>
              </a:tblPr>
              <a:tblGrid>
                <a:gridCol w="1396066">
                  <a:extLst>
                    <a:ext uri="{9D8B030D-6E8A-4147-A177-3AD203B41FA5}">
                      <a16:colId xmlns:a16="http://schemas.microsoft.com/office/drawing/2014/main" val="3565376803"/>
                    </a:ext>
                  </a:extLst>
                </a:gridCol>
                <a:gridCol w="2202180">
                  <a:extLst>
                    <a:ext uri="{9D8B030D-6E8A-4147-A177-3AD203B41FA5}">
                      <a16:colId xmlns:a16="http://schemas.microsoft.com/office/drawing/2014/main" val="1533763630"/>
                    </a:ext>
                  </a:extLst>
                </a:gridCol>
                <a:gridCol w="1608525">
                  <a:extLst>
                    <a:ext uri="{9D8B030D-6E8A-4147-A177-3AD203B41FA5}">
                      <a16:colId xmlns:a16="http://schemas.microsoft.com/office/drawing/2014/main" val="1260736523"/>
                    </a:ext>
                  </a:extLst>
                </a:gridCol>
                <a:gridCol w="1608525">
                  <a:extLst>
                    <a:ext uri="{9D8B030D-6E8A-4147-A177-3AD203B41FA5}">
                      <a16:colId xmlns:a16="http://schemas.microsoft.com/office/drawing/2014/main" val="1408937002"/>
                    </a:ext>
                  </a:extLst>
                </a:gridCol>
              </a:tblGrid>
              <a:tr h="370840">
                <a:tc>
                  <a:txBody>
                    <a:bodyPr/>
                    <a:lstStyle/>
                    <a:p>
                      <a:r>
                        <a:rPr lang="en-US" dirty="0"/>
                        <a:t>DAY</a:t>
                      </a:r>
                    </a:p>
                  </a:txBody>
                  <a:tcPr/>
                </a:tc>
                <a:tc>
                  <a:txBody>
                    <a:bodyPr/>
                    <a:lstStyle/>
                    <a:p>
                      <a:r>
                        <a:rPr lang="en-US" dirty="0"/>
                        <a:t>MEAL</a:t>
                      </a:r>
                    </a:p>
                  </a:txBody>
                  <a:tcPr/>
                </a:tc>
                <a:tc>
                  <a:txBody>
                    <a:bodyPr/>
                    <a:lstStyle/>
                    <a:p>
                      <a:r>
                        <a:rPr lang="en-US" dirty="0"/>
                        <a:t>SINGLE ($7)</a:t>
                      </a:r>
                    </a:p>
                  </a:txBody>
                  <a:tcPr/>
                </a:tc>
                <a:tc>
                  <a:txBody>
                    <a:bodyPr/>
                    <a:lstStyle/>
                    <a:p>
                      <a:r>
                        <a:rPr lang="en-US" dirty="0"/>
                        <a:t>DOUBLE ($11)</a:t>
                      </a:r>
                    </a:p>
                  </a:txBody>
                  <a:tcPr/>
                </a:tc>
                <a:extLst>
                  <a:ext uri="{0D108BD9-81ED-4DB2-BD59-A6C34878D82A}">
                    <a16:rowId xmlns:a16="http://schemas.microsoft.com/office/drawing/2014/main" val="1950724036"/>
                  </a:ext>
                </a:extLst>
              </a:tr>
              <a:tr h="370840">
                <a:tc>
                  <a:txBody>
                    <a:bodyPr/>
                    <a:lstStyle/>
                    <a:p>
                      <a:r>
                        <a:rPr lang="en-US" dirty="0"/>
                        <a:t>MONDAY</a:t>
                      </a:r>
                    </a:p>
                  </a:txBody>
                  <a:tcPr/>
                </a:tc>
                <a:tc>
                  <a:txBody>
                    <a:bodyPr/>
                    <a:lstStyle/>
                    <a:p>
                      <a:r>
                        <a:rPr lang="en-US" dirty="0"/>
                        <a:t>PIZZA (DOMINO’S)</a:t>
                      </a:r>
                    </a:p>
                  </a:txBody>
                  <a:tcPr/>
                </a:tc>
                <a:tc>
                  <a:txBody>
                    <a:bodyPr/>
                    <a:lstStyle/>
                    <a:p>
                      <a:r>
                        <a:rPr lang="en-US" dirty="0"/>
                        <a:t>2 SLICES</a:t>
                      </a:r>
                    </a:p>
                  </a:txBody>
                  <a:tcPr/>
                </a:tc>
                <a:tc>
                  <a:txBody>
                    <a:bodyPr/>
                    <a:lstStyle/>
                    <a:p>
                      <a:r>
                        <a:rPr lang="en-US" dirty="0"/>
                        <a:t>4 SLICES</a:t>
                      </a:r>
                    </a:p>
                  </a:txBody>
                  <a:tcPr/>
                </a:tc>
                <a:extLst>
                  <a:ext uri="{0D108BD9-81ED-4DB2-BD59-A6C34878D82A}">
                    <a16:rowId xmlns:a16="http://schemas.microsoft.com/office/drawing/2014/main" val="3860100019"/>
                  </a:ext>
                </a:extLst>
              </a:tr>
              <a:tr h="370840">
                <a:tc>
                  <a:txBody>
                    <a:bodyPr/>
                    <a:lstStyle/>
                    <a:p>
                      <a:r>
                        <a:rPr lang="en-US" dirty="0"/>
                        <a:t>TUESDAY</a:t>
                      </a:r>
                    </a:p>
                  </a:txBody>
                  <a:tcPr/>
                </a:tc>
                <a:tc>
                  <a:txBody>
                    <a:bodyPr/>
                    <a:lstStyle/>
                    <a:p>
                      <a:r>
                        <a:rPr lang="en-US" dirty="0"/>
                        <a:t>CHICK FIL A</a:t>
                      </a:r>
                    </a:p>
                  </a:txBody>
                  <a:tcPr/>
                </a:tc>
                <a:tc>
                  <a:txBody>
                    <a:bodyPr/>
                    <a:lstStyle/>
                    <a:p>
                      <a:r>
                        <a:rPr lang="en-US" dirty="0"/>
                        <a:t>1 SANDWICH</a:t>
                      </a:r>
                    </a:p>
                  </a:txBody>
                  <a:tcPr/>
                </a:tc>
                <a:tc>
                  <a:txBody>
                    <a:bodyPr/>
                    <a:lstStyle/>
                    <a:p>
                      <a:r>
                        <a:rPr lang="en-US" dirty="0"/>
                        <a:t>2 SANDWICHES</a:t>
                      </a:r>
                    </a:p>
                  </a:txBody>
                  <a:tcPr/>
                </a:tc>
                <a:extLst>
                  <a:ext uri="{0D108BD9-81ED-4DB2-BD59-A6C34878D82A}">
                    <a16:rowId xmlns:a16="http://schemas.microsoft.com/office/drawing/2014/main" val="3805787864"/>
                  </a:ext>
                </a:extLst>
              </a:tr>
              <a:tr h="370840">
                <a:tc>
                  <a:txBody>
                    <a:bodyPr/>
                    <a:lstStyle/>
                    <a:p>
                      <a:r>
                        <a:rPr lang="en-US" dirty="0"/>
                        <a:t>WEDNESDAY</a:t>
                      </a:r>
                    </a:p>
                  </a:txBody>
                  <a:tcPr/>
                </a:tc>
                <a:tc>
                  <a:txBody>
                    <a:bodyPr/>
                    <a:lstStyle/>
                    <a:p>
                      <a:r>
                        <a:rPr lang="en-US" dirty="0"/>
                        <a:t>BURGERS (BEEF/BEAN)</a:t>
                      </a:r>
                    </a:p>
                  </a:txBody>
                  <a:tcPr/>
                </a:tc>
                <a:tc>
                  <a:txBody>
                    <a:bodyPr/>
                    <a:lstStyle/>
                    <a:p>
                      <a:r>
                        <a:rPr lang="en-US" dirty="0"/>
                        <a:t>1 BURGER</a:t>
                      </a:r>
                    </a:p>
                  </a:txBody>
                  <a:tcPr/>
                </a:tc>
                <a:tc>
                  <a:txBody>
                    <a:bodyPr/>
                    <a:lstStyle/>
                    <a:p>
                      <a:r>
                        <a:rPr lang="en-US" dirty="0"/>
                        <a:t>2 BURGERS</a:t>
                      </a:r>
                    </a:p>
                  </a:txBody>
                  <a:tcPr/>
                </a:tc>
                <a:extLst>
                  <a:ext uri="{0D108BD9-81ED-4DB2-BD59-A6C34878D82A}">
                    <a16:rowId xmlns:a16="http://schemas.microsoft.com/office/drawing/2014/main" val="3945945784"/>
                  </a:ext>
                </a:extLst>
              </a:tr>
              <a:tr h="370840">
                <a:tc>
                  <a:txBody>
                    <a:bodyPr/>
                    <a:lstStyle/>
                    <a:p>
                      <a:r>
                        <a:rPr lang="en-US" dirty="0"/>
                        <a:t>THURSDAY</a:t>
                      </a:r>
                    </a:p>
                  </a:txBody>
                  <a:tcPr/>
                </a:tc>
                <a:tc>
                  <a:txBody>
                    <a:bodyPr/>
                    <a:lstStyle/>
                    <a:p>
                      <a:r>
                        <a:rPr lang="en-US" dirty="0"/>
                        <a:t>PIZZA (DOMINO’S)</a:t>
                      </a:r>
                    </a:p>
                  </a:txBody>
                  <a:tcPr/>
                </a:tc>
                <a:tc>
                  <a:txBody>
                    <a:bodyPr/>
                    <a:lstStyle/>
                    <a:p>
                      <a:r>
                        <a:rPr lang="en-US" dirty="0"/>
                        <a:t>2 SLICES</a:t>
                      </a:r>
                    </a:p>
                  </a:txBody>
                  <a:tcPr/>
                </a:tc>
                <a:tc>
                  <a:txBody>
                    <a:bodyPr/>
                    <a:lstStyle/>
                    <a:p>
                      <a:r>
                        <a:rPr lang="en-US" dirty="0"/>
                        <a:t>4 SLICES</a:t>
                      </a:r>
                    </a:p>
                  </a:txBody>
                  <a:tcPr/>
                </a:tc>
                <a:extLst>
                  <a:ext uri="{0D108BD9-81ED-4DB2-BD59-A6C34878D82A}">
                    <a16:rowId xmlns:a16="http://schemas.microsoft.com/office/drawing/2014/main" val="3704507604"/>
                  </a:ext>
                </a:extLst>
              </a:tr>
              <a:tr h="370840">
                <a:tc>
                  <a:txBody>
                    <a:bodyPr/>
                    <a:lstStyle/>
                    <a:p>
                      <a:r>
                        <a:rPr lang="en-US" dirty="0"/>
                        <a:t>FRIDAY</a:t>
                      </a:r>
                    </a:p>
                  </a:txBody>
                  <a:tcPr/>
                </a:tc>
                <a:tc>
                  <a:txBody>
                    <a:bodyPr/>
                    <a:lstStyle/>
                    <a:p>
                      <a:r>
                        <a:rPr lang="en-US" dirty="0"/>
                        <a:t>BOJANGLES</a:t>
                      </a:r>
                    </a:p>
                  </a:txBody>
                  <a:tcPr/>
                </a:tc>
                <a:tc>
                  <a:txBody>
                    <a:bodyPr/>
                    <a:lstStyle/>
                    <a:p>
                      <a:r>
                        <a:rPr lang="en-US" dirty="0"/>
                        <a:t>2 TENDERS, BISCUIT, MAC &amp; CHEESE</a:t>
                      </a:r>
                    </a:p>
                  </a:txBody>
                  <a:tcPr/>
                </a:tc>
                <a:tc>
                  <a:txBody>
                    <a:bodyPr/>
                    <a:lstStyle/>
                    <a:p>
                      <a:r>
                        <a:rPr lang="en-US" dirty="0"/>
                        <a:t>3 TENDERS, BISCUIT, MAC &amp; CHEESE</a:t>
                      </a:r>
                    </a:p>
                  </a:txBody>
                  <a:tcPr/>
                </a:tc>
                <a:extLst>
                  <a:ext uri="{0D108BD9-81ED-4DB2-BD59-A6C34878D82A}">
                    <a16:rowId xmlns:a16="http://schemas.microsoft.com/office/drawing/2014/main" val="1482232393"/>
                  </a:ext>
                </a:extLst>
              </a:tr>
            </a:tbl>
          </a:graphicData>
        </a:graphic>
      </p:graphicFrame>
    </p:spTree>
    <p:extLst>
      <p:ext uri="{BB962C8B-B14F-4D97-AF65-F5344CB8AC3E}">
        <p14:creationId xmlns:p14="http://schemas.microsoft.com/office/powerpoint/2010/main" val="3768792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F94C8-7795-0593-AB5A-082ADEA88B75}"/>
              </a:ext>
            </a:extLst>
          </p:cNvPr>
          <p:cNvSpPr>
            <a:spLocks noGrp="1"/>
          </p:cNvSpPr>
          <p:nvPr>
            <p:ph type="title"/>
          </p:nvPr>
        </p:nvSpPr>
        <p:spPr/>
        <p:txBody>
          <a:bodyPr/>
          <a:lstStyle/>
          <a:p>
            <a:pPr algn="l"/>
            <a:r>
              <a:rPr lang="en-US" dirty="0"/>
              <a:t>Band Camp Dinners</a:t>
            </a:r>
          </a:p>
        </p:txBody>
      </p:sp>
      <p:pic>
        <p:nvPicPr>
          <p:cNvPr id="5" name="Content Placeholder 4">
            <a:extLst>
              <a:ext uri="{FF2B5EF4-FFF2-40B4-BE49-F238E27FC236}">
                <a16:creationId xmlns:a16="http://schemas.microsoft.com/office/drawing/2014/main" id="{D9F43A66-ADB1-BBF4-6E2A-B9CDF679C2C4}"/>
              </a:ext>
            </a:extLst>
          </p:cNvPr>
          <p:cNvPicPr>
            <a:picLocks noGrp="1" noChangeAspect="1"/>
          </p:cNvPicPr>
          <p:nvPr>
            <p:ph idx="1"/>
          </p:nvPr>
        </p:nvPicPr>
        <p:blipFill>
          <a:blip r:embed="rId2"/>
          <a:stretch/>
        </p:blipFill>
        <p:spPr>
          <a:xfrm>
            <a:off x="4748746" y="2875551"/>
            <a:ext cx="2605752" cy="2605752"/>
          </a:xfrm>
        </p:spPr>
      </p:pic>
      <p:sp>
        <p:nvSpPr>
          <p:cNvPr id="6" name="TextBox 5">
            <a:extLst>
              <a:ext uri="{FF2B5EF4-FFF2-40B4-BE49-F238E27FC236}">
                <a16:creationId xmlns:a16="http://schemas.microsoft.com/office/drawing/2014/main" id="{3B98B734-18CB-77B2-DDBA-E665889B070B}"/>
              </a:ext>
            </a:extLst>
          </p:cNvPr>
          <p:cNvSpPr txBox="1"/>
          <p:nvPr/>
        </p:nvSpPr>
        <p:spPr>
          <a:xfrm>
            <a:off x="1710466" y="2875551"/>
            <a:ext cx="2684790" cy="2739211"/>
          </a:xfrm>
          <a:prstGeom prst="rect">
            <a:avLst/>
          </a:prstGeom>
          <a:noFill/>
        </p:spPr>
        <p:txBody>
          <a:bodyPr wrap="square" rtlCol="0">
            <a:spAutoFit/>
          </a:bodyPr>
          <a:lstStyle/>
          <a:p>
            <a:r>
              <a:rPr lang="en-US" sz="3200" dirty="0"/>
              <a:t>STUDENTS:</a:t>
            </a:r>
          </a:p>
          <a:p>
            <a:pPr algn="ctr"/>
            <a:endParaRPr lang="en-US" sz="3200" dirty="0"/>
          </a:p>
          <a:p>
            <a:r>
              <a:rPr lang="en-US" dirty="0"/>
              <a:t>if you have not already signed up for band camp dinners you need to have this google form completed before you leave this room. </a:t>
            </a:r>
          </a:p>
        </p:txBody>
      </p:sp>
    </p:spTree>
    <p:extLst>
      <p:ext uri="{BB962C8B-B14F-4D97-AF65-F5344CB8AC3E}">
        <p14:creationId xmlns:p14="http://schemas.microsoft.com/office/powerpoint/2010/main" val="243150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53F2-D73A-5698-A10D-E54FE5BC027C}"/>
              </a:ext>
            </a:extLst>
          </p:cNvPr>
          <p:cNvSpPr>
            <a:spLocks noGrp="1"/>
          </p:cNvSpPr>
          <p:nvPr>
            <p:ph type="title"/>
          </p:nvPr>
        </p:nvSpPr>
        <p:spPr>
          <a:xfrm>
            <a:off x="1632994" y="689723"/>
            <a:ext cx="5878011" cy="1077229"/>
          </a:xfrm>
        </p:spPr>
        <p:txBody>
          <a:bodyPr>
            <a:normAutofit/>
          </a:bodyPr>
          <a:lstStyle/>
          <a:p>
            <a:r>
              <a:rPr lang="en-US" sz="4000" dirty="0"/>
              <a:t>DONATIONS NEEDED</a:t>
            </a:r>
          </a:p>
        </p:txBody>
      </p:sp>
      <p:sp>
        <p:nvSpPr>
          <p:cNvPr id="3" name="Content Placeholder 2">
            <a:extLst>
              <a:ext uri="{FF2B5EF4-FFF2-40B4-BE49-F238E27FC236}">
                <a16:creationId xmlns:a16="http://schemas.microsoft.com/office/drawing/2014/main" id="{621F16AD-E526-1CC7-156E-F65E4E89D288}"/>
              </a:ext>
            </a:extLst>
          </p:cNvPr>
          <p:cNvSpPr>
            <a:spLocks noGrp="1"/>
          </p:cNvSpPr>
          <p:nvPr>
            <p:ph idx="1"/>
          </p:nvPr>
        </p:nvSpPr>
        <p:spPr>
          <a:xfrm>
            <a:off x="978946" y="1766952"/>
            <a:ext cx="7581144" cy="4000066"/>
          </a:xfrm>
        </p:spPr>
        <p:txBody>
          <a:bodyPr/>
          <a:lstStyle/>
          <a:p>
            <a:r>
              <a:rPr lang="en-US" sz="2000" dirty="0"/>
              <a:t>Cases of soda (coke, sprite, dr. pepper, root beer, </a:t>
            </a:r>
            <a:r>
              <a:rPr lang="en-US" sz="2000" dirty="0" err="1"/>
              <a:t>etc</a:t>
            </a:r>
            <a:r>
              <a:rPr lang="en-US" sz="2000" dirty="0"/>
              <a:t>)</a:t>
            </a:r>
          </a:p>
          <a:p>
            <a:r>
              <a:rPr lang="en-US" sz="2000" dirty="0"/>
              <a:t>Individually packaged chips and cookies (single serving size)</a:t>
            </a:r>
          </a:p>
          <a:p>
            <a:r>
              <a:rPr lang="en-US" sz="2000" dirty="0"/>
              <a:t>Cans of Gatorade mix (powdered)</a:t>
            </a:r>
          </a:p>
          <a:p>
            <a:r>
              <a:rPr lang="en-US" sz="2000" dirty="0"/>
              <a:t>Reams of plain white copy paper</a:t>
            </a:r>
          </a:p>
          <a:p>
            <a:endParaRPr lang="en-US" sz="2000" dirty="0"/>
          </a:p>
          <a:p>
            <a:pPr marL="0" indent="0">
              <a:buNone/>
            </a:pPr>
            <a:r>
              <a:rPr lang="en-US" sz="2000" dirty="0"/>
              <a:t>ALL DONATIONS CAN BE DROPPED OFF ANYTIME DURING BAND CAMP WEEK! THEY CAN BE DROPPED OFF AT THE RAMP!</a:t>
            </a:r>
          </a:p>
          <a:p>
            <a:endParaRPr lang="en-US" dirty="0"/>
          </a:p>
        </p:txBody>
      </p:sp>
    </p:spTree>
    <p:extLst>
      <p:ext uri="{BB962C8B-B14F-4D97-AF65-F5344CB8AC3E}">
        <p14:creationId xmlns:p14="http://schemas.microsoft.com/office/powerpoint/2010/main" val="171058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1CF2-B5A5-C26E-4354-0132DF047932}"/>
              </a:ext>
            </a:extLst>
          </p:cNvPr>
          <p:cNvSpPr>
            <a:spLocks noGrp="1"/>
          </p:cNvSpPr>
          <p:nvPr>
            <p:ph type="title"/>
          </p:nvPr>
        </p:nvSpPr>
        <p:spPr>
          <a:xfrm>
            <a:off x="1099296" y="1120028"/>
            <a:ext cx="2879015" cy="5818655"/>
          </a:xfrm>
        </p:spPr>
        <p:txBody>
          <a:bodyPr vert="horz" lIns="91440" tIns="45720" rIns="91440" bIns="45720" rtlCol="0">
            <a:normAutofit fontScale="90000"/>
          </a:bodyPr>
          <a:lstStyle/>
          <a:p>
            <a:pPr algn="l" defTabSz="914400"/>
            <a:r>
              <a:rPr lang="en-US" sz="3600" dirty="0"/>
              <a:t>WE NEED SOME ROADIES!!</a:t>
            </a:r>
            <a:br>
              <a:rPr lang="en-US" sz="3600" dirty="0"/>
            </a:br>
            <a:br>
              <a:rPr lang="en-US" sz="800" dirty="0"/>
            </a:br>
            <a:r>
              <a:rPr lang="en-US" sz="1800" dirty="0"/>
              <a:t>DADS! We need your help!</a:t>
            </a:r>
            <a:br>
              <a:rPr lang="en-US" sz="1800" dirty="0"/>
            </a:br>
            <a:br>
              <a:rPr lang="en-US" sz="1800" dirty="0"/>
            </a:br>
            <a:br>
              <a:rPr lang="en-US" sz="800" dirty="0"/>
            </a:br>
            <a:br>
              <a:rPr lang="en-US" sz="800" dirty="0"/>
            </a:br>
            <a:r>
              <a:rPr lang="en-US" sz="1800" dirty="0"/>
              <a:t>-must be able to: stand for long stretches of time, lift and carry 50 </a:t>
            </a:r>
            <a:r>
              <a:rPr lang="en-US" sz="1800" dirty="0" err="1"/>
              <a:t>lbs</a:t>
            </a:r>
            <a:br>
              <a:rPr lang="en-US" sz="1800" dirty="0"/>
            </a:br>
            <a:r>
              <a:rPr lang="en-US" sz="1800" dirty="0"/>
              <a:t>-must be available Friday afternoons and evenings during marching season, as well as several Saturdays during marching season</a:t>
            </a:r>
            <a:br>
              <a:rPr lang="en-US" sz="1800" dirty="0"/>
            </a:br>
            <a:br>
              <a:rPr lang="en-US" sz="1800" dirty="0"/>
            </a:br>
            <a:r>
              <a:rPr lang="en-US" sz="1800" dirty="0"/>
              <a:t>If you are able to volunteer as part of our equipment team this next school year, send an email to: </a:t>
            </a:r>
            <a:r>
              <a:rPr lang="en-US" sz="1400" dirty="0" err="1"/>
              <a:t>chaperone@seminolehsband.org</a:t>
            </a:r>
            <a:br>
              <a:rPr lang="en-US" sz="800" dirty="0"/>
            </a:br>
            <a:endParaRPr lang="en-US" sz="800" dirty="0"/>
          </a:p>
        </p:txBody>
      </p:sp>
      <p:pic>
        <p:nvPicPr>
          <p:cNvPr id="9" name="Picture 8" descr="A group of men talking on a football field&#10;&#10;Description automatically generated with low confidence">
            <a:extLst>
              <a:ext uri="{FF2B5EF4-FFF2-40B4-BE49-F238E27FC236}">
                <a16:creationId xmlns:a16="http://schemas.microsoft.com/office/drawing/2014/main" id="{55743980-8DE8-386C-46DB-95AD8D35F720}"/>
              </a:ext>
            </a:extLst>
          </p:cNvPr>
          <p:cNvPicPr>
            <a:picLocks noChangeAspect="1"/>
          </p:cNvPicPr>
          <p:nvPr/>
        </p:nvPicPr>
        <p:blipFill rotWithShape="1">
          <a:blip r:embed="rId3"/>
          <a:srcRect l="13897" r="16284" b="-1"/>
          <a:stretch/>
        </p:blipFill>
        <p:spPr>
          <a:xfrm>
            <a:off x="4077564" y="-1"/>
            <a:ext cx="4461125" cy="4265113"/>
          </a:xfrm>
          <a:prstGeom prst="rect">
            <a:avLst/>
          </a:prstGeom>
          <a:ln w="12700">
            <a:solidFill>
              <a:schemeClr val="tx1"/>
            </a:solidFill>
          </a:ln>
        </p:spPr>
      </p:pic>
      <p:pic>
        <p:nvPicPr>
          <p:cNvPr id="5" name="Content Placeholder 4" descr="A picture containing sky, outdoor, person, clothing&#10;&#10;Description automatically generated">
            <a:extLst>
              <a:ext uri="{FF2B5EF4-FFF2-40B4-BE49-F238E27FC236}">
                <a16:creationId xmlns:a16="http://schemas.microsoft.com/office/drawing/2014/main" id="{30850345-D33F-BD0E-D9C6-28E995989C94}"/>
              </a:ext>
            </a:extLst>
          </p:cNvPr>
          <p:cNvPicPr>
            <a:picLocks noChangeAspect="1"/>
          </p:cNvPicPr>
          <p:nvPr/>
        </p:nvPicPr>
        <p:blipFill rotWithShape="1">
          <a:blip r:embed="rId4"/>
          <a:srcRect l="11656" r="30974" b="1"/>
          <a:stretch/>
        </p:blipFill>
        <p:spPr>
          <a:xfrm>
            <a:off x="4077953" y="4267831"/>
            <a:ext cx="2226400" cy="2590396"/>
          </a:xfrm>
          <a:prstGeom prst="rect">
            <a:avLst/>
          </a:prstGeom>
          <a:ln w="12700">
            <a:solidFill>
              <a:schemeClr val="tx1"/>
            </a:solidFill>
          </a:ln>
        </p:spPr>
      </p:pic>
      <p:pic>
        <p:nvPicPr>
          <p:cNvPr id="7" name="Picture 6" descr="A group of men standing on a road&#10;&#10;Description automatically generated with low confidence">
            <a:extLst>
              <a:ext uri="{FF2B5EF4-FFF2-40B4-BE49-F238E27FC236}">
                <a16:creationId xmlns:a16="http://schemas.microsoft.com/office/drawing/2014/main" id="{243B40E3-2F24-429F-DDBE-20E89F365A23}"/>
              </a:ext>
            </a:extLst>
          </p:cNvPr>
          <p:cNvPicPr>
            <a:picLocks noChangeAspect="1"/>
          </p:cNvPicPr>
          <p:nvPr/>
        </p:nvPicPr>
        <p:blipFill rotWithShape="1">
          <a:blip r:embed="rId5"/>
          <a:srcRect l="26122" r="13280" b="-5"/>
          <a:stretch/>
        </p:blipFill>
        <p:spPr>
          <a:xfrm>
            <a:off x="6326986" y="4267604"/>
            <a:ext cx="2234337" cy="2590396"/>
          </a:xfrm>
          <a:prstGeom prst="rect">
            <a:avLst/>
          </a:prstGeom>
          <a:ln w="12700">
            <a:solidFill>
              <a:schemeClr val="tx1"/>
            </a:solidFill>
          </a:ln>
        </p:spPr>
      </p:pic>
    </p:spTree>
    <p:extLst>
      <p:ext uri="{BB962C8B-B14F-4D97-AF65-F5344CB8AC3E}">
        <p14:creationId xmlns:p14="http://schemas.microsoft.com/office/powerpoint/2010/main" val="101960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35BA-3B0A-D2BB-2DBC-C81E18CE65B7}"/>
              </a:ext>
            </a:extLst>
          </p:cNvPr>
          <p:cNvSpPr>
            <a:spLocks noGrp="1"/>
          </p:cNvSpPr>
          <p:nvPr>
            <p:ph type="title"/>
          </p:nvPr>
        </p:nvSpPr>
        <p:spPr>
          <a:xfrm>
            <a:off x="1958856" y="808056"/>
            <a:ext cx="5968748" cy="1077229"/>
          </a:xfrm>
        </p:spPr>
        <p:txBody>
          <a:bodyPr>
            <a:normAutofit/>
          </a:bodyPr>
          <a:lstStyle/>
          <a:p>
            <a:pPr algn="l"/>
            <a:r>
              <a:rPr lang="en-US"/>
              <a:t>1st Semester at a Glance</a:t>
            </a:r>
          </a:p>
        </p:txBody>
      </p:sp>
      <p:graphicFrame>
        <p:nvGraphicFramePr>
          <p:cNvPr id="7" name="Content Placeholder 2">
            <a:extLst>
              <a:ext uri="{FF2B5EF4-FFF2-40B4-BE49-F238E27FC236}">
                <a16:creationId xmlns:a16="http://schemas.microsoft.com/office/drawing/2014/main" id="{D154FE00-0373-B422-3CEF-7985AAC0C596}"/>
              </a:ext>
            </a:extLst>
          </p:cNvPr>
          <p:cNvGraphicFramePr>
            <a:graphicFrameLocks noGrp="1"/>
          </p:cNvGraphicFramePr>
          <p:nvPr>
            <p:ph idx="1"/>
            <p:extLst>
              <p:ext uri="{D42A27DB-BD31-4B8C-83A1-F6EECF244321}">
                <p14:modId xmlns:p14="http://schemas.microsoft.com/office/powerpoint/2010/main" val="1946120392"/>
              </p:ext>
            </p:extLst>
          </p:nvPr>
        </p:nvGraphicFramePr>
        <p:xfrm>
          <a:off x="935916" y="1516828"/>
          <a:ext cx="7949900" cy="4217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4B15366-A011-A52C-0178-AEC1BE449316}"/>
              </a:ext>
            </a:extLst>
          </p:cNvPr>
          <p:cNvSpPr txBox="1"/>
          <p:nvPr/>
        </p:nvSpPr>
        <p:spPr>
          <a:xfrm>
            <a:off x="1043492" y="6174889"/>
            <a:ext cx="7164593" cy="369332"/>
          </a:xfrm>
          <a:prstGeom prst="rect">
            <a:avLst/>
          </a:prstGeom>
          <a:noFill/>
        </p:spPr>
        <p:txBody>
          <a:bodyPr wrap="square" rtlCol="0">
            <a:spAutoFit/>
          </a:bodyPr>
          <a:lstStyle/>
          <a:p>
            <a:r>
              <a:rPr lang="en-US" dirty="0"/>
              <a:t>*calendar can be found on our website </a:t>
            </a:r>
            <a:r>
              <a:rPr lang="en-US" dirty="0" err="1"/>
              <a:t>www.seminolehsband.org</a:t>
            </a:r>
            <a:endParaRPr lang="en-US" dirty="0"/>
          </a:p>
        </p:txBody>
      </p:sp>
    </p:spTree>
    <p:extLst>
      <p:ext uri="{BB962C8B-B14F-4D97-AF65-F5344CB8AC3E}">
        <p14:creationId xmlns:p14="http://schemas.microsoft.com/office/powerpoint/2010/main" val="171199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flyer for a casino&#10;&#10;Description automatically generated">
            <a:extLst>
              <a:ext uri="{FF2B5EF4-FFF2-40B4-BE49-F238E27FC236}">
                <a16:creationId xmlns:a16="http://schemas.microsoft.com/office/drawing/2014/main" id="{4D6C7607-D1C2-D2EA-1B76-14D61AE9C51D}"/>
              </a:ext>
            </a:extLst>
          </p:cNvPr>
          <p:cNvPicPr>
            <a:picLocks noGrp="1" noChangeAspect="1"/>
          </p:cNvPicPr>
          <p:nvPr>
            <p:ph idx="1"/>
          </p:nvPr>
        </p:nvPicPr>
        <p:blipFill>
          <a:blip r:embed="rId2"/>
          <a:stretch>
            <a:fillRect/>
          </a:stretch>
        </p:blipFill>
        <p:spPr>
          <a:xfrm>
            <a:off x="2119256" y="148581"/>
            <a:ext cx="5314278" cy="6560838"/>
          </a:xfrm>
          <a:prstGeom prst="rect">
            <a:avLst/>
          </a:prstGeom>
        </p:spPr>
      </p:pic>
    </p:spTree>
    <p:extLst>
      <p:ext uri="{BB962C8B-B14F-4D97-AF65-F5344CB8AC3E}">
        <p14:creationId xmlns:p14="http://schemas.microsoft.com/office/powerpoint/2010/main" val="1685106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1160197" y="1154267"/>
            <a:ext cx="3655561" cy="1077229"/>
          </a:xfrm>
          <a:prstGeom prst="rect">
            <a:avLst/>
          </a:prstGeom>
        </p:spPr>
        <p:txBody>
          <a:bodyPr spcFirstLastPara="1" lIns="91425" tIns="45700" rIns="91425" bIns="45700" anchorCtr="0">
            <a:noAutofit/>
          </a:bodyPr>
          <a:lstStyle/>
          <a:p>
            <a:pPr marL="0" marR="0" lvl="0" indent="0" algn="l" rtl="0">
              <a:spcBef>
                <a:spcPts val="0"/>
              </a:spcBef>
              <a:spcAft>
                <a:spcPts val="0"/>
              </a:spcAft>
              <a:buClr>
                <a:schemeClr val="dk2"/>
              </a:buClr>
              <a:buSzPts val="1400"/>
              <a:buFont typeface="Arial"/>
              <a:buNone/>
            </a:pPr>
            <a:r>
              <a:rPr lang="en-US" sz="2000" b="0" i="0" u="none" strike="noStrike" cap="none" dirty="0">
                <a:cs typeface="Times New Roman" panose="02020603050405020304" pitchFamily="18" charset="0"/>
                <a:sym typeface="Arial"/>
              </a:rPr>
              <a:t>YOU MUST BE A DIVIDEND TO VOLUNTEER WITH US!</a:t>
            </a:r>
          </a:p>
        </p:txBody>
      </p:sp>
      <p:graphicFrame>
        <p:nvGraphicFramePr>
          <p:cNvPr id="155" name="Google Shape;153;p21">
            <a:extLst>
              <a:ext uri="{FF2B5EF4-FFF2-40B4-BE49-F238E27FC236}">
                <a16:creationId xmlns:a16="http://schemas.microsoft.com/office/drawing/2014/main" id="{6412467D-C97B-1EFF-61D3-9832368E5D44}"/>
              </a:ext>
            </a:extLst>
          </p:cNvPr>
          <p:cNvGraphicFramePr>
            <a:graphicFrameLocks noGrp="1"/>
          </p:cNvGraphicFramePr>
          <p:nvPr>
            <p:ph idx="1"/>
            <p:extLst>
              <p:ext uri="{D42A27DB-BD31-4B8C-83A1-F6EECF244321}">
                <p14:modId xmlns:p14="http://schemas.microsoft.com/office/powerpoint/2010/main" val="2151584155"/>
              </p:ext>
            </p:extLst>
          </p:nvPr>
        </p:nvGraphicFramePr>
        <p:xfrm>
          <a:off x="1473333" y="2052116"/>
          <a:ext cx="2489535" cy="3997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86E49737-1611-DD44-8657-C92FA73D1C5E}"/>
              </a:ext>
            </a:extLst>
          </p:cNvPr>
          <p:cNvPicPr>
            <a:picLocks noChangeAspect="1"/>
          </p:cNvPicPr>
          <p:nvPr/>
        </p:nvPicPr>
        <p:blipFill>
          <a:blip r:embed="rId9"/>
          <a:srcRect/>
          <a:stretch/>
        </p:blipFill>
        <p:spPr>
          <a:xfrm>
            <a:off x="4815758" y="1154267"/>
            <a:ext cx="3480204" cy="3480204"/>
          </a:xfrm>
          <a:prstGeom prst="rect">
            <a:avLst/>
          </a:prstGeom>
          <a:ln w="127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788339" y="1005634"/>
            <a:ext cx="2605314" cy="1770045"/>
          </a:xfrm>
          <a:prstGeom prst="rect">
            <a:avLst/>
          </a:prstGeom>
        </p:spPr>
        <p:txBody>
          <a:bodyPr spcFirstLastPara="1" vert="horz" lIns="91440" tIns="45720" rIns="91440" bIns="45720" rtlCol="0" anchorCtr="0">
            <a:normAutofit/>
          </a:bodyPr>
          <a:lstStyle/>
          <a:p>
            <a:pPr marL="0" marR="0" lvl="0" indent="0" algn="l" defTabSz="914400">
              <a:spcAft>
                <a:spcPts val="0"/>
              </a:spcAft>
              <a:buClr>
                <a:schemeClr val="dk2"/>
              </a:buClr>
              <a:buSzPts val="1400"/>
            </a:pPr>
            <a:r>
              <a:rPr lang="en-US" u="none" strike="noStrike" dirty="0">
                <a:sym typeface="Arial"/>
              </a:rPr>
              <a:t>Overview </a:t>
            </a:r>
            <a:br>
              <a:rPr lang="en-US" u="none" strike="noStrike" dirty="0">
                <a:sym typeface="Arial"/>
              </a:rPr>
            </a:br>
            <a:r>
              <a:rPr lang="en-US" u="none" strike="noStrike" dirty="0">
                <a:sym typeface="Arial"/>
              </a:rPr>
              <a:t>of Tonight’s Events</a:t>
            </a:r>
          </a:p>
        </p:txBody>
      </p:sp>
      <p:graphicFrame>
        <p:nvGraphicFramePr>
          <p:cNvPr id="104" name="Google Shape;102;p14">
            <a:extLst>
              <a:ext uri="{FF2B5EF4-FFF2-40B4-BE49-F238E27FC236}">
                <a16:creationId xmlns:a16="http://schemas.microsoft.com/office/drawing/2014/main" id="{495D0DCF-3856-6788-405C-1B54CDB4F372}"/>
              </a:ext>
            </a:extLst>
          </p:cNvPr>
          <p:cNvGraphicFramePr/>
          <p:nvPr>
            <p:extLst>
              <p:ext uri="{D42A27DB-BD31-4B8C-83A1-F6EECF244321}">
                <p14:modId xmlns:p14="http://schemas.microsoft.com/office/powerpoint/2010/main" val="686265232"/>
              </p:ext>
            </p:extLst>
          </p:nvPr>
        </p:nvGraphicFramePr>
        <p:xfrm>
          <a:off x="3057190" y="527125"/>
          <a:ext cx="5624842" cy="5751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1958855" y="711238"/>
            <a:ext cx="5968748" cy="1077229"/>
          </a:xfrm>
          <a:prstGeom prst="rect">
            <a:avLst/>
          </a:prstGeom>
        </p:spPr>
        <p:txBody>
          <a:bodyPr spcFirstLastPara="1" lIns="91425" tIns="45700" rIns="91425" bIns="45700" anchorCtr="0">
            <a:noAutofit/>
          </a:bodyPr>
          <a:lstStyle/>
          <a:p>
            <a:pPr marL="0" marR="0" lvl="0" indent="0" algn="l" rtl="0">
              <a:spcBef>
                <a:spcPts val="0"/>
              </a:spcBef>
              <a:spcAft>
                <a:spcPts val="0"/>
              </a:spcAft>
              <a:buClr>
                <a:schemeClr val="dk2"/>
              </a:buClr>
              <a:buSzPts val="1400"/>
              <a:buFont typeface="Arial"/>
              <a:buNone/>
            </a:pPr>
            <a:r>
              <a:rPr lang="en-US" b="0" i="0" u="none" strike="noStrike" cap="none" dirty="0">
                <a:cs typeface="Times New Roman" panose="02020603050405020304" pitchFamily="18" charset="0"/>
                <a:sym typeface="Arial"/>
              </a:rPr>
              <a:t>Band Parent Association (BPA)</a:t>
            </a:r>
            <a:br>
              <a:rPr lang="en-US" b="0" i="0" u="none" strike="noStrike" cap="none" dirty="0">
                <a:cs typeface="Times New Roman" panose="02020603050405020304" pitchFamily="18" charset="0"/>
                <a:sym typeface="Arial"/>
              </a:rPr>
            </a:br>
            <a:br>
              <a:rPr lang="en-US" b="0" i="0" u="none" strike="noStrike" cap="none" dirty="0">
                <a:cs typeface="Times New Roman" panose="02020603050405020304" pitchFamily="18" charset="0"/>
                <a:sym typeface="Arial"/>
              </a:rPr>
            </a:br>
            <a:r>
              <a:rPr lang="en-US" sz="1800" b="0" i="0" u="none" strike="noStrike" cap="none" dirty="0">
                <a:cs typeface="Times New Roman" panose="02020603050405020304" pitchFamily="18" charset="0"/>
                <a:sym typeface="Arial"/>
              </a:rPr>
              <a:t>Meetings the second Tuesday of every month @6:30PM; all are</a:t>
            </a:r>
            <a:r>
              <a:rPr lang="en-US" sz="1800" dirty="0">
                <a:cs typeface="Times New Roman" panose="02020603050405020304" pitchFamily="18" charset="0"/>
                <a:sym typeface="Arial"/>
              </a:rPr>
              <a:t> </a:t>
            </a:r>
            <a:r>
              <a:rPr lang="en-US" sz="1800" b="0" i="0" u="none" strike="noStrike" cap="none" dirty="0">
                <a:cs typeface="Times New Roman" panose="02020603050405020304" pitchFamily="18" charset="0"/>
                <a:sym typeface="Arial"/>
              </a:rPr>
              <a:t>welcome to attend. Main campus band room.</a:t>
            </a:r>
          </a:p>
        </p:txBody>
      </p:sp>
      <p:graphicFrame>
        <p:nvGraphicFramePr>
          <p:cNvPr id="110" name="Google Shape;108;p15">
            <a:extLst>
              <a:ext uri="{FF2B5EF4-FFF2-40B4-BE49-F238E27FC236}">
                <a16:creationId xmlns:a16="http://schemas.microsoft.com/office/drawing/2014/main" id="{66070F47-A824-8CAE-980C-3978E830E2DA}"/>
              </a:ext>
            </a:extLst>
          </p:cNvPr>
          <p:cNvGraphicFramePr>
            <a:graphicFrameLocks noGrp="1"/>
          </p:cNvGraphicFramePr>
          <p:nvPr>
            <p:ph idx="1"/>
            <p:extLst>
              <p:ext uri="{D42A27DB-BD31-4B8C-83A1-F6EECF244321}">
                <p14:modId xmlns:p14="http://schemas.microsoft.com/office/powerpoint/2010/main" val="3108177854"/>
              </p:ext>
            </p:extLst>
          </p:nvPr>
        </p:nvGraphicFramePr>
        <p:xfrm>
          <a:off x="1357252" y="2260306"/>
          <a:ext cx="6429496" cy="403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1939801" y="291690"/>
            <a:ext cx="5878011" cy="1077229"/>
          </a:xfrm>
        </p:spPr>
        <p:txBody>
          <a:bodyPr spcFirstLastPara="1" wrap="square" lIns="91425" tIns="45700" rIns="91425" bIns="45700" anchor="ctr" anchorCtr="0">
            <a:normAutofit/>
          </a:bodyPr>
          <a:lstStyle/>
          <a:p>
            <a:pPr marL="0" marR="0" lvl="0" indent="0" rtl="0">
              <a:spcBef>
                <a:spcPts val="0"/>
              </a:spcBef>
              <a:spcAft>
                <a:spcPts val="0"/>
              </a:spcAft>
              <a:buClr>
                <a:schemeClr val="dk2"/>
              </a:buClr>
              <a:buSzPts val="1400"/>
              <a:buFont typeface="Arial"/>
              <a:buNone/>
            </a:pPr>
            <a:r>
              <a:rPr lang="en-US" b="0" i="0" u="none" strike="noStrike" cap="none" dirty="0"/>
              <a:t>Budget Summary</a:t>
            </a:r>
          </a:p>
        </p:txBody>
      </p:sp>
      <p:sp>
        <p:nvSpPr>
          <p:cNvPr id="114" name="Google Shape;114;p16"/>
          <p:cNvSpPr txBox="1">
            <a:spLocks noGrp="1"/>
          </p:cNvSpPr>
          <p:nvPr>
            <p:ph idx="1"/>
          </p:nvPr>
        </p:nvSpPr>
        <p:spPr>
          <a:xfrm>
            <a:off x="1401491" y="1253882"/>
            <a:ext cx="6534656" cy="5312428"/>
          </a:xfrm>
        </p:spPr>
        <p:txBody>
          <a:bodyPr spcFirstLastPara="1" wrap="square" lIns="91425" tIns="45700" rIns="91425" bIns="45700" anchor="t" anchorCtr="0">
            <a:normAutofit lnSpcReduction="10000"/>
          </a:bodyPr>
          <a:lstStyle/>
          <a:p>
            <a:pPr marL="0" marR="0" lvl="0" indent="0" rtl="0">
              <a:spcBef>
                <a:spcPts val="0"/>
              </a:spcBef>
              <a:spcAft>
                <a:spcPts val="0"/>
              </a:spcAft>
              <a:buClr>
                <a:schemeClr val="accent1"/>
              </a:buClr>
              <a:buSzPts val="2040"/>
              <a:buFont typeface="Arial"/>
              <a:buNone/>
            </a:pPr>
            <a:r>
              <a:rPr lang="en-US" sz="2000" b="1" i="0" u="sng" strike="noStrike" cap="none" dirty="0"/>
              <a:t>BPA 2023/2024 Budget</a:t>
            </a:r>
            <a:endParaRPr lang="en-US" sz="2000" b="0" i="0" u="none" strike="noStrike" cap="none" dirty="0"/>
          </a:p>
          <a:p>
            <a:pPr marL="342900" marR="0" lvl="0" indent="-342900" rtl="0">
              <a:spcBef>
                <a:spcPts val="0"/>
              </a:spcBef>
              <a:spcAft>
                <a:spcPts val="0"/>
              </a:spcAft>
              <a:buClr>
                <a:schemeClr val="accent1"/>
              </a:buClr>
              <a:buSzPts val="2040"/>
              <a:buFont typeface="Arial"/>
              <a:buChar char="•"/>
            </a:pPr>
            <a:r>
              <a:rPr lang="en-US" sz="2000" b="0" i="0" u="none" strike="noStrike" cap="none" dirty="0"/>
              <a:t>$120,000 Operating Budget</a:t>
            </a:r>
          </a:p>
          <a:p>
            <a:pPr marL="0" marR="0" lvl="0" indent="0" rtl="0">
              <a:spcBef>
                <a:spcPts val="480"/>
              </a:spcBef>
              <a:spcAft>
                <a:spcPts val="0"/>
              </a:spcAft>
              <a:buClr>
                <a:schemeClr val="accent1"/>
              </a:buClr>
              <a:buSzPts val="2040"/>
              <a:buFont typeface="Arial"/>
              <a:buNone/>
            </a:pPr>
            <a:r>
              <a:rPr lang="en-US" sz="2000" b="1" i="0" u="sng" strike="noStrike" cap="none" dirty="0"/>
              <a:t>Income Streams</a:t>
            </a:r>
          </a:p>
          <a:p>
            <a:pPr marL="342900" marR="0" lvl="0" indent="-342900" rtl="0">
              <a:spcBef>
                <a:spcPts val="480"/>
              </a:spcBef>
              <a:spcAft>
                <a:spcPts val="0"/>
              </a:spcAft>
              <a:buClr>
                <a:schemeClr val="accent1"/>
              </a:buClr>
              <a:buSzPts val="2040"/>
              <a:buFont typeface="Arial"/>
              <a:buChar char="•"/>
            </a:pPr>
            <a:r>
              <a:rPr lang="en-US" sz="2000" b="0" i="0" u="none" strike="noStrike" cap="none" dirty="0"/>
              <a:t>Band Dues: $55,000 </a:t>
            </a:r>
          </a:p>
          <a:p>
            <a:pPr marL="342900" marR="0" lvl="0" indent="-342900" rtl="0">
              <a:spcBef>
                <a:spcPts val="480"/>
              </a:spcBef>
              <a:spcAft>
                <a:spcPts val="0"/>
              </a:spcAft>
              <a:buClr>
                <a:schemeClr val="accent1"/>
              </a:buClr>
              <a:buSzPts val="2040"/>
              <a:buFont typeface="Arial"/>
              <a:buChar char="•"/>
            </a:pPr>
            <a:r>
              <a:rPr lang="en-US" sz="2000" dirty="0"/>
              <a:t>BPA Membership Dues: $2,000</a:t>
            </a:r>
          </a:p>
          <a:p>
            <a:pPr marL="342900" marR="0" lvl="0" indent="-342900" rtl="0">
              <a:spcBef>
                <a:spcPts val="480"/>
              </a:spcBef>
              <a:spcAft>
                <a:spcPts val="0"/>
              </a:spcAft>
              <a:buClr>
                <a:schemeClr val="accent1"/>
              </a:buClr>
              <a:buSzPts val="2040"/>
              <a:buFont typeface="Arial"/>
              <a:buChar char="•"/>
            </a:pPr>
            <a:r>
              <a:rPr lang="en-US" sz="2000" b="0" i="0" u="none" strike="noStrike" cap="none" dirty="0"/>
              <a:t>Fundraisers: $</a:t>
            </a:r>
            <a:r>
              <a:rPr lang="en-US" sz="2000" dirty="0"/>
              <a:t>55</a:t>
            </a:r>
            <a:r>
              <a:rPr lang="en-US" sz="2000" b="0" i="0" u="none" strike="noStrike" cap="none" dirty="0"/>
              <a:t>,000</a:t>
            </a:r>
          </a:p>
          <a:p>
            <a:pPr marL="0" marR="0" lvl="0" indent="0" rtl="0">
              <a:spcBef>
                <a:spcPts val="480"/>
              </a:spcBef>
              <a:spcAft>
                <a:spcPts val="0"/>
              </a:spcAft>
              <a:buClr>
                <a:schemeClr val="accent1"/>
              </a:buClr>
              <a:buSzPts val="2040"/>
              <a:buFont typeface="Arial"/>
              <a:buNone/>
            </a:pPr>
            <a:r>
              <a:rPr lang="en-US" sz="2000" b="1" i="0" u="none" strike="noStrike" cap="none" dirty="0"/>
              <a:t>The more participation we have in our fundraisers, and the more families we have join the BPA, the lower we are able to keep our dues. We also are always looking for help, either chaperoning or helping to plan and execute band events.</a:t>
            </a:r>
          </a:p>
          <a:p>
            <a:pPr marL="0" marR="0" lvl="0" indent="0" rtl="0">
              <a:spcBef>
                <a:spcPts val="480"/>
              </a:spcBef>
              <a:spcAft>
                <a:spcPts val="0"/>
              </a:spcAft>
              <a:buClr>
                <a:schemeClr val="accent1"/>
              </a:buClr>
              <a:buSzPts val="2040"/>
              <a:buFont typeface="Arial"/>
              <a:buNone/>
            </a:pPr>
            <a:endParaRPr lang="en-US" sz="2000" b="1" dirty="0"/>
          </a:p>
          <a:p>
            <a:pPr marL="0" marR="0" lvl="0" indent="0" rtl="0">
              <a:spcBef>
                <a:spcPts val="480"/>
              </a:spcBef>
              <a:spcAft>
                <a:spcPts val="0"/>
              </a:spcAft>
              <a:buClr>
                <a:schemeClr val="accent1"/>
              </a:buClr>
              <a:buSzPts val="2040"/>
              <a:buFont typeface="Arial"/>
              <a:buNone/>
            </a:pPr>
            <a:r>
              <a:rPr lang="en-US" sz="2000" b="1" i="0" u="none" strike="noStrike" cap="none" dirty="0"/>
              <a:t>Dues: New Students (Band): $375 </a:t>
            </a:r>
          </a:p>
          <a:p>
            <a:pPr marL="0" marR="0" lvl="0" indent="0" rtl="0">
              <a:spcBef>
                <a:spcPts val="480"/>
              </a:spcBef>
              <a:spcAft>
                <a:spcPts val="0"/>
              </a:spcAft>
              <a:buClr>
                <a:schemeClr val="accent1"/>
              </a:buClr>
              <a:buSzPts val="2040"/>
              <a:buFont typeface="Arial"/>
              <a:buNone/>
            </a:pPr>
            <a:r>
              <a:rPr lang="en-US" sz="2000" b="1" i="0" u="none" strike="noStrike" cap="none" dirty="0"/>
              <a:t>           All Guard: $</a:t>
            </a:r>
            <a:r>
              <a:rPr lang="en-US" sz="2000" b="1" dirty="0"/>
              <a:t>450</a:t>
            </a:r>
            <a:r>
              <a:rPr lang="en-US" sz="2000" b="1" i="0" u="none" strike="noStrike" cap="none" dirty="0"/>
              <a:t> (now) plus $</a:t>
            </a:r>
            <a:r>
              <a:rPr lang="en-US" sz="2000" b="1" dirty="0"/>
              <a:t>200</a:t>
            </a:r>
            <a:r>
              <a:rPr lang="en-US" sz="2000" b="1" i="0" u="none" strike="noStrike" cap="none" dirty="0"/>
              <a:t> (winter)</a:t>
            </a:r>
          </a:p>
          <a:p>
            <a:pPr marL="0" marR="0" lvl="0" indent="0" rtl="0">
              <a:spcBef>
                <a:spcPts val="480"/>
              </a:spcBef>
              <a:spcAft>
                <a:spcPts val="0"/>
              </a:spcAft>
              <a:buClr>
                <a:schemeClr val="accent1"/>
              </a:buClr>
              <a:buSzPts val="2040"/>
              <a:buFont typeface="Arial"/>
              <a:buNone/>
            </a:pPr>
            <a:endParaRPr lang="en-US" sz="2000" b="0" i="0" u="none" strike="noStrike" cap="non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958856" y="808056"/>
            <a:ext cx="5968748" cy="1077229"/>
          </a:xfrm>
          <a:prstGeom prst="rect">
            <a:avLst/>
          </a:prstGeom>
        </p:spPr>
        <p:txBody>
          <a:bodyPr spcFirstLastPara="1" lIns="91425" tIns="45700" rIns="91425" bIns="45700" anchorCtr="0">
            <a:normAutofit/>
          </a:bodyPr>
          <a:lstStyle/>
          <a:p>
            <a:pPr marL="0" marR="0" lvl="0" indent="0" algn="l" rtl="0">
              <a:spcBef>
                <a:spcPts val="0"/>
              </a:spcBef>
              <a:spcAft>
                <a:spcPts val="0"/>
              </a:spcAft>
              <a:buClr>
                <a:schemeClr val="dk2"/>
              </a:buClr>
              <a:buSzPts val="1400"/>
              <a:buFont typeface="Arial"/>
              <a:buNone/>
            </a:pPr>
            <a:r>
              <a:rPr lang="en-US" b="0" i="0" u="none" strike="noStrike" cap="none" dirty="0">
                <a:cs typeface="Times New Roman" panose="02020603050405020304" pitchFamily="18" charset="0"/>
                <a:sym typeface="Arial"/>
              </a:rPr>
              <a:t>General Spending</a:t>
            </a:r>
          </a:p>
        </p:txBody>
      </p:sp>
      <p:graphicFrame>
        <p:nvGraphicFramePr>
          <p:cNvPr id="138" name="Google Shape;120;p17">
            <a:extLst>
              <a:ext uri="{FF2B5EF4-FFF2-40B4-BE49-F238E27FC236}">
                <a16:creationId xmlns:a16="http://schemas.microsoft.com/office/drawing/2014/main" id="{222636A8-E7A1-E08C-C6BE-3487A7F36DE0}"/>
              </a:ext>
            </a:extLst>
          </p:cNvPr>
          <p:cNvGraphicFramePr>
            <a:graphicFrameLocks noGrp="1"/>
          </p:cNvGraphicFramePr>
          <p:nvPr>
            <p:ph idx="1"/>
            <p:extLst>
              <p:ext uri="{D42A27DB-BD31-4B8C-83A1-F6EECF244321}">
                <p14:modId xmlns:p14="http://schemas.microsoft.com/office/powerpoint/2010/main" val="3238590902"/>
              </p:ext>
            </p:extLst>
          </p:nvPr>
        </p:nvGraphicFramePr>
        <p:xfrm>
          <a:off x="430306" y="1581374"/>
          <a:ext cx="8388351" cy="446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1958856" y="808056"/>
            <a:ext cx="5968748" cy="1077229"/>
          </a:xfrm>
          <a:prstGeom prst="rect">
            <a:avLst/>
          </a:prstGeom>
        </p:spPr>
        <p:txBody>
          <a:bodyPr spcFirstLastPara="1" lIns="91425" tIns="45700" rIns="91425" bIns="45700" anchorCtr="0">
            <a:normAutofit/>
          </a:bodyPr>
          <a:lstStyle/>
          <a:p>
            <a:pPr marL="0" marR="0" lvl="0" indent="0" algn="l" rtl="0">
              <a:spcBef>
                <a:spcPts val="0"/>
              </a:spcBef>
              <a:spcAft>
                <a:spcPts val="0"/>
              </a:spcAft>
              <a:buClr>
                <a:schemeClr val="dk2"/>
              </a:buClr>
              <a:buSzPts val="1400"/>
              <a:buFont typeface="Arial"/>
              <a:buNone/>
            </a:pPr>
            <a:r>
              <a:rPr lang="en-US" b="0" i="0" u="none" strike="noStrike" cap="none" dirty="0">
                <a:cs typeface="Times New Roman" panose="02020603050405020304" pitchFamily="18" charset="0"/>
                <a:sym typeface="Arial"/>
              </a:rPr>
              <a:t>General Spending (cont’d.)</a:t>
            </a:r>
          </a:p>
        </p:txBody>
      </p:sp>
      <p:graphicFrame>
        <p:nvGraphicFramePr>
          <p:cNvPr id="128" name="Google Shape;126;p18">
            <a:extLst>
              <a:ext uri="{FF2B5EF4-FFF2-40B4-BE49-F238E27FC236}">
                <a16:creationId xmlns:a16="http://schemas.microsoft.com/office/drawing/2014/main" id="{B68159EE-0A31-503A-DEFF-5FB451055E0A}"/>
              </a:ext>
            </a:extLst>
          </p:cNvPr>
          <p:cNvGraphicFramePr>
            <a:graphicFrameLocks noGrp="1"/>
          </p:cNvGraphicFramePr>
          <p:nvPr>
            <p:ph idx="1"/>
            <p:extLst>
              <p:ext uri="{D42A27DB-BD31-4B8C-83A1-F6EECF244321}">
                <p14:modId xmlns:p14="http://schemas.microsoft.com/office/powerpoint/2010/main" val="1241175341"/>
              </p:ext>
            </p:extLst>
          </p:nvPr>
        </p:nvGraphicFramePr>
        <p:xfrm>
          <a:off x="236668" y="1885285"/>
          <a:ext cx="8552329" cy="3849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A8C-B8C9-182B-7B5B-FF6DA0F94D8F}"/>
              </a:ext>
            </a:extLst>
          </p:cNvPr>
          <p:cNvSpPr>
            <a:spLocks noGrp="1"/>
          </p:cNvSpPr>
          <p:nvPr>
            <p:ph type="title"/>
          </p:nvPr>
        </p:nvSpPr>
        <p:spPr>
          <a:xfrm>
            <a:off x="1054251" y="4035276"/>
            <a:ext cx="7960658" cy="1077229"/>
          </a:xfrm>
        </p:spPr>
        <p:txBody>
          <a:bodyPr>
            <a:normAutofit/>
          </a:bodyPr>
          <a:lstStyle/>
          <a:p>
            <a:pPr algn="l"/>
            <a:r>
              <a:rPr lang="en-US" sz="2600" dirty="0"/>
              <a:t>ADDITIONAL EXPENSES THAT MAY OCCUR:</a:t>
            </a:r>
          </a:p>
        </p:txBody>
      </p:sp>
      <p:sp>
        <p:nvSpPr>
          <p:cNvPr id="3" name="Content Placeholder 2">
            <a:extLst>
              <a:ext uri="{FF2B5EF4-FFF2-40B4-BE49-F238E27FC236}">
                <a16:creationId xmlns:a16="http://schemas.microsoft.com/office/drawing/2014/main" id="{CE2846D9-0583-F41F-E781-010D7FF01461}"/>
              </a:ext>
            </a:extLst>
          </p:cNvPr>
          <p:cNvSpPr>
            <a:spLocks noGrp="1"/>
          </p:cNvSpPr>
          <p:nvPr>
            <p:ph idx="1"/>
          </p:nvPr>
        </p:nvSpPr>
        <p:spPr>
          <a:xfrm>
            <a:off x="935915" y="1400230"/>
            <a:ext cx="7545283" cy="2926235"/>
          </a:xfrm>
        </p:spPr>
        <p:txBody>
          <a:bodyPr>
            <a:normAutofit/>
          </a:bodyPr>
          <a:lstStyle/>
          <a:p>
            <a:endParaRPr lang="en-US" dirty="0"/>
          </a:p>
          <a:p>
            <a:r>
              <a:rPr lang="en-US" dirty="0"/>
              <a:t>USE OF A MARCHING UNIFORM</a:t>
            </a:r>
            <a:r>
              <a:rPr lang="en-US" dirty="0">
                <a:sym typeface="Wingdings" pitchFamily="2" charset="2"/>
              </a:rPr>
              <a:t> </a:t>
            </a:r>
          </a:p>
          <a:p>
            <a:r>
              <a:rPr lang="en-US" dirty="0"/>
              <a:t>CONTINUITY: </a:t>
            </a:r>
          </a:p>
          <a:p>
            <a:pPr lvl="1"/>
            <a:r>
              <a:rPr lang="en-US" dirty="0"/>
              <a:t>YOU WILL RECEIVE TONIGHT: practice shirt, practice shorts, polo shirt, cinch bag</a:t>
            </a:r>
          </a:p>
          <a:p>
            <a:pPr lvl="1"/>
            <a:r>
              <a:rPr lang="en-US" dirty="0"/>
              <a:t>YOU WILL RECEIVE AT A LATER DATE: show shirt, </a:t>
            </a:r>
            <a:r>
              <a:rPr lang="en-US" dirty="0" err="1"/>
              <a:t>Dinkles</a:t>
            </a:r>
            <a:r>
              <a:rPr lang="en-US" dirty="0"/>
              <a:t>, gloves, lyre</a:t>
            </a:r>
          </a:p>
          <a:p>
            <a:pPr marL="342900" lvl="1"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7BCC7D70-F6EF-73EB-CD81-5B5319126BB6}"/>
              </a:ext>
            </a:extLst>
          </p:cNvPr>
          <p:cNvSpPr txBox="1">
            <a:spLocks/>
          </p:cNvSpPr>
          <p:nvPr/>
        </p:nvSpPr>
        <p:spPr>
          <a:xfrm>
            <a:off x="1054251" y="1051765"/>
            <a:ext cx="8842786" cy="1077229"/>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l"/>
            <a:r>
              <a:rPr lang="en-US" dirty="0"/>
              <a:t>ITEMS INCLUDED WITH THE BAND DUES</a:t>
            </a:r>
          </a:p>
        </p:txBody>
      </p:sp>
      <p:sp>
        <p:nvSpPr>
          <p:cNvPr id="7" name="Content Placeholder 2">
            <a:extLst>
              <a:ext uri="{FF2B5EF4-FFF2-40B4-BE49-F238E27FC236}">
                <a16:creationId xmlns:a16="http://schemas.microsoft.com/office/drawing/2014/main" id="{CD9AD4D7-53CC-9FE2-BF80-E6E54D5FE5C0}"/>
              </a:ext>
            </a:extLst>
          </p:cNvPr>
          <p:cNvSpPr txBox="1">
            <a:spLocks/>
          </p:cNvSpPr>
          <p:nvPr/>
        </p:nvSpPr>
        <p:spPr>
          <a:xfrm>
            <a:off x="2079618" y="4281700"/>
            <a:ext cx="5713092" cy="2403617"/>
          </a:xfrm>
          <a:prstGeom prst="rect">
            <a:avLst/>
          </a:prstGeom>
        </p:spPr>
        <p:txBody>
          <a:bodyPr vert="horz" lIns="91440" tIns="45720" rIns="91440" bIns="45720" rtlCol="0" anchor="ctr">
            <a:normAutofit/>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a:lstStyle>
          <a:p>
            <a:r>
              <a:rPr lang="en-US" dirty="0"/>
              <a:t>SPIRIT WEAR </a:t>
            </a:r>
          </a:p>
          <a:p>
            <a:r>
              <a:rPr lang="en-US" dirty="0"/>
              <a:t>INSTRUMENT RENTAL (if applicable/available)</a:t>
            </a:r>
          </a:p>
          <a:p>
            <a:r>
              <a:rPr lang="en-US" dirty="0"/>
              <a:t>INSTRUMENT REPAIR</a:t>
            </a:r>
          </a:p>
          <a:p>
            <a:r>
              <a:rPr lang="en-US" dirty="0"/>
              <a:t>TRIP FEES</a:t>
            </a:r>
          </a:p>
        </p:txBody>
      </p:sp>
    </p:spTree>
    <p:extLst>
      <p:ext uri="{BB962C8B-B14F-4D97-AF65-F5344CB8AC3E}">
        <p14:creationId xmlns:p14="http://schemas.microsoft.com/office/powerpoint/2010/main" val="146138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B4B9-9FC0-D71C-9E87-ED8C79ACC243}"/>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09DD41F4-785D-6912-BF3D-E9F01220F778}"/>
              </a:ext>
            </a:extLst>
          </p:cNvPr>
          <p:cNvPicPr>
            <a:picLocks noGrp="1" noChangeAspect="1"/>
          </p:cNvPicPr>
          <p:nvPr>
            <p:ph idx="1"/>
          </p:nvPr>
        </p:nvPicPr>
        <p:blipFill>
          <a:blip r:embed="rId2"/>
          <a:srcRect/>
          <a:stretch/>
        </p:blipFill>
        <p:spPr>
          <a:xfrm>
            <a:off x="258182" y="708140"/>
            <a:ext cx="8477026" cy="4890591"/>
          </a:xfrm>
          <a:prstGeom prst="rect">
            <a:avLst/>
          </a:prstGeom>
        </p:spPr>
      </p:pic>
    </p:spTree>
    <p:extLst>
      <p:ext uri="{BB962C8B-B14F-4D97-AF65-F5344CB8AC3E}">
        <p14:creationId xmlns:p14="http://schemas.microsoft.com/office/powerpoint/2010/main" val="42007548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BCCF8060-3FCB-4641-B728-8A589529B13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{9B961BDC-838E-F648-B3F9-62C61E9F0EFB}tf16401378</Template>
  <TotalTime>21462</TotalTime>
  <Words>1476</Words>
  <Application>Microsoft Macintosh PowerPoint</Application>
  <PresentationFormat>On-screen Show (4:3)</PresentationFormat>
  <Paragraphs>193</Paragraphs>
  <Slides>26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MS Shell Dlg 2</vt:lpstr>
      <vt:lpstr>Times New Roman</vt:lpstr>
      <vt:lpstr>Wingdings</vt:lpstr>
      <vt:lpstr>Wingdings 3</vt:lpstr>
      <vt:lpstr>Madison</vt:lpstr>
      <vt:lpstr>PowerPoint Presentation</vt:lpstr>
      <vt:lpstr>PowerPoint Presentation</vt:lpstr>
      <vt:lpstr>Overview  of Tonight’s Events</vt:lpstr>
      <vt:lpstr>Band Parent Association (BPA)  Meetings the second Tuesday of every month @6:30PM; all are welcome to attend. Main campus band room.</vt:lpstr>
      <vt:lpstr>Budget Summary</vt:lpstr>
      <vt:lpstr>General Spending</vt:lpstr>
      <vt:lpstr>General Spending (cont’d.)</vt:lpstr>
      <vt:lpstr>ADDITIONAL EXPENSES THAT MAY OCCUR:</vt:lpstr>
      <vt:lpstr>PowerPoint Presentation</vt:lpstr>
      <vt:lpstr>ITEMS INCLUDED WITH THE GUARD DUES </vt:lpstr>
      <vt:lpstr>OTHER ITEMS GUARD MEMBERS NEED (2)  </vt:lpstr>
      <vt:lpstr>PowerPoint Presentation</vt:lpstr>
      <vt:lpstr>BAND TRIPS</vt:lpstr>
      <vt:lpstr>NEXT BIG TRIP: ROME!!!</vt:lpstr>
      <vt:lpstr>COMMUNICATIONS -The Official means of communications are: the band website, emails (subscribe on the band website), Facebook -Our student communications team also manages an Instagram account, our Guard program also has a Band App group and an Instagram account, percussion has an Instagram account too  </vt:lpstr>
      <vt:lpstr>Important Contact Info </vt:lpstr>
      <vt:lpstr>BAND CAMP </vt:lpstr>
      <vt:lpstr>PowerPoint Presentation</vt:lpstr>
      <vt:lpstr>Band Camp 101 - Essentials</vt:lpstr>
      <vt:lpstr>BAND CAMP MEALS</vt:lpstr>
      <vt:lpstr>Band Camp Dinners</vt:lpstr>
      <vt:lpstr>DONATIONS NEEDED</vt:lpstr>
      <vt:lpstr>WE NEED SOME ROADIES!!  DADS! We need your help!    -must be able to: stand for long stretches of time, lift and carry 50 lbs -must be available Friday afternoons and evenings during marching season, as well as several Saturdays during marching season  If you are able to volunteer as part of our equipment team this next school year, send an email to: chaperone@seminolehsband.org </vt:lpstr>
      <vt:lpstr>1st Semester at a Glance</vt:lpstr>
      <vt:lpstr>PowerPoint Presentation</vt:lpstr>
      <vt:lpstr>YOU MUST BE A DIVIDEND TO VOLUNTEER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2018-19 SHS BPA</dc:title>
  <dc:creator>Kevin Sims</dc:creator>
  <cp:lastModifiedBy>BURKHART, ETHAN (SHS)</cp:lastModifiedBy>
  <cp:revision>64</cp:revision>
  <dcterms:modified xsi:type="dcterms:W3CDTF">2023-07-21T13:54:22Z</dcterms:modified>
</cp:coreProperties>
</file>