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7" r:id="rId2"/>
  </p:sldMasterIdLst>
  <p:notesMasterIdLst>
    <p:notesMasterId r:id="rId26"/>
  </p:notesMasterIdLst>
  <p:sldIdLst>
    <p:sldId id="256" r:id="rId3"/>
    <p:sldId id="257" r:id="rId4"/>
    <p:sldId id="259" r:id="rId5"/>
    <p:sldId id="282" r:id="rId6"/>
    <p:sldId id="260" r:id="rId7"/>
    <p:sldId id="261" r:id="rId8"/>
    <p:sldId id="280" r:id="rId9"/>
    <p:sldId id="263" r:id="rId10"/>
    <p:sldId id="264" r:id="rId11"/>
    <p:sldId id="270" r:id="rId12"/>
    <p:sldId id="279" r:id="rId13"/>
    <p:sldId id="266" r:id="rId14"/>
    <p:sldId id="267" r:id="rId15"/>
    <p:sldId id="281" r:id="rId16"/>
    <p:sldId id="268" r:id="rId17"/>
    <p:sldId id="269" r:id="rId18"/>
    <p:sldId id="271" r:id="rId19"/>
    <p:sldId id="272" r:id="rId20"/>
    <p:sldId id="274" r:id="rId21"/>
    <p:sldId id="275" r:id="rId22"/>
    <p:sldId id="276" r:id="rId23"/>
    <p:sldId id="277" r:id="rId24"/>
    <p:sldId id="278" r:id="rId25"/>
  </p:sldIdLst>
  <p:sldSz cx="9144000" cy="6858000" type="screen4x3"/>
  <p:notesSz cx="7077075" cy="9363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iJuwwUi375qyltdzxfde2pyQtue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6C7C45-3754-4623-BB91-89095C8C0C88}">
  <a:tblStyle styleId="{826C7C45-3754-4623-BB91-89095C8C0C88}"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FDFB33C-E2A7-400B-B77E-77DCBC43FAEA}"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b="off" i="off"/>
      <a:tcStyle>
        <a:tcBdr/>
        <a:fill>
          <a:solidFill>
            <a:srgbClr val="CACACA"/>
          </a:solidFill>
        </a:fill>
      </a:tcStyle>
    </a:band1H>
    <a:band2H>
      <a:tcTxStyle b="off" i="off"/>
      <a:tcStyle>
        <a:tcBdr/>
      </a:tcStyle>
    </a:band2H>
    <a:band1V>
      <a:tcTxStyle b="off" i="off"/>
      <a:tcStyle>
        <a:tcBdr/>
        <a:fill>
          <a:solidFill>
            <a:srgbClr val="CACACA"/>
          </a:solidFill>
        </a:fill>
      </a:tcStyle>
    </a:band1V>
    <a:band2V>
      <a:tcTxStyle b="off" i="off"/>
      <a:tcStyle>
        <a:tcBdr/>
      </a:tcStyle>
    </a:band2V>
    <a:lastCol>
      <a:tcTxStyle b="on" i="off">
        <a:font>
          <a:latin typeface="Arial"/>
          <a:ea typeface="Arial"/>
          <a:cs typeface="Arial"/>
        </a:font>
        <a:schemeClr val="lt1"/>
      </a:tcTxStyle>
      <a:tcStyle>
        <a:tcBdr/>
        <a:fill>
          <a:solidFill>
            <a:schemeClr val="dk1"/>
          </a:solidFill>
        </a:fill>
      </a:tcStyle>
    </a:lastCol>
    <a:firstCol>
      <a:tcTxStyle b="on" i="off">
        <a:font>
          <a:latin typeface="Arial"/>
          <a:ea typeface="Arial"/>
          <a:cs typeface="Arial"/>
        </a:font>
        <a:schemeClr val="lt1"/>
      </a:tcTxStyle>
      <a:tcStyle>
        <a:tcBdr/>
        <a:fill>
          <a:solidFill>
            <a:schemeClr val="dk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88"/>
    <p:restoredTop sz="94649"/>
  </p:normalViewPr>
  <p:slideViewPr>
    <p:cSldViewPr snapToGrid="0">
      <p:cViewPr varScale="1">
        <p:scale>
          <a:sx n="88" d="100"/>
          <a:sy n="88" d="100"/>
        </p:scale>
        <p:origin x="1016" y="2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31"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D9F1EF-1BE0-4894-8D7F-FB81A0055D70}"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59B76D95-7190-4E57-9991-A3799DDB69A2}">
      <dgm:prSet/>
      <dgm:spPr/>
      <dgm:t>
        <a:bodyPr/>
        <a:lstStyle/>
        <a:p>
          <a:r>
            <a:rPr lang="en-US" b="0" i="0" dirty="0"/>
            <a:t>Band Finances </a:t>
          </a:r>
          <a:endParaRPr lang="en-US" dirty="0"/>
        </a:p>
      </dgm:t>
    </dgm:pt>
    <dgm:pt modelId="{0530B073-D6F5-4C08-9888-F5EA750CBA5D}" type="parTrans" cxnId="{95E4DEA9-C72D-41E8-A13E-E4F69175B0D0}">
      <dgm:prSet/>
      <dgm:spPr/>
      <dgm:t>
        <a:bodyPr/>
        <a:lstStyle/>
        <a:p>
          <a:endParaRPr lang="en-US"/>
        </a:p>
      </dgm:t>
    </dgm:pt>
    <dgm:pt modelId="{DE820DE6-65E0-44D1-8A5A-68CF49634814}" type="sibTrans" cxnId="{95E4DEA9-C72D-41E8-A13E-E4F69175B0D0}">
      <dgm:prSet/>
      <dgm:spPr/>
      <dgm:t>
        <a:bodyPr/>
        <a:lstStyle/>
        <a:p>
          <a:endParaRPr lang="en-US"/>
        </a:p>
      </dgm:t>
    </dgm:pt>
    <dgm:pt modelId="{388378B1-665D-4637-AA4D-E29B5F7C0209}">
      <dgm:prSet/>
      <dgm:spPr/>
      <dgm:t>
        <a:bodyPr/>
        <a:lstStyle/>
        <a:p>
          <a:r>
            <a:rPr lang="en-US" b="0" i="0" dirty="0"/>
            <a:t>Communications</a:t>
          </a:r>
          <a:endParaRPr lang="en-US" dirty="0"/>
        </a:p>
      </dgm:t>
    </dgm:pt>
    <dgm:pt modelId="{17289405-AAD5-4D22-8644-B694FA95816B}" type="parTrans" cxnId="{87CF804A-DD6B-4EA8-99BF-81F94010EB85}">
      <dgm:prSet/>
      <dgm:spPr/>
      <dgm:t>
        <a:bodyPr/>
        <a:lstStyle/>
        <a:p>
          <a:endParaRPr lang="en-US"/>
        </a:p>
      </dgm:t>
    </dgm:pt>
    <dgm:pt modelId="{AEB84340-E227-40EF-976B-B288F665027C}" type="sibTrans" cxnId="{87CF804A-DD6B-4EA8-99BF-81F94010EB85}">
      <dgm:prSet/>
      <dgm:spPr/>
      <dgm:t>
        <a:bodyPr/>
        <a:lstStyle/>
        <a:p>
          <a:endParaRPr lang="en-US"/>
        </a:p>
      </dgm:t>
    </dgm:pt>
    <dgm:pt modelId="{5F0AC728-C9B8-476A-BE6A-C3B35B1C1A2C}">
      <dgm:prSet/>
      <dgm:spPr/>
      <dgm:t>
        <a:bodyPr/>
        <a:lstStyle/>
        <a:p>
          <a:r>
            <a:rPr lang="en-US" b="0" i="0" dirty="0"/>
            <a:t>Registration Night </a:t>
          </a:r>
          <a:endParaRPr lang="en-US" dirty="0"/>
        </a:p>
      </dgm:t>
    </dgm:pt>
    <dgm:pt modelId="{FAD5645F-58AC-445D-B3E4-98BD82A98876}" type="parTrans" cxnId="{FBF8AAB8-8886-419A-A513-7B5E832B92AE}">
      <dgm:prSet/>
      <dgm:spPr/>
      <dgm:t>
        <a:bodyPr/>
        <a:lstStyle/>
        <a:p>
          <a:endParaRPr lang="en-US"/>
        </a:p>
      </dgm:t>
    </dgm:pt>
    <dgm:pt modelId="{C88547D1-A0B4-41BF-BE96-8521B10943FA}" type="sibTrans" cxnId="{FBF8AAB8-8886-419A-A513-7B5E832B92AE}">
      <dgm:prSet/>
      <dgm:spPr/>
      <dgm:t>
        <a:bodyPr/>
        <a:lstStyle/>
        <a:p>
          <a:endParaRPr lang="en-US"/>
        </a:p>
      </dgm:t>
    </dgm:pt>
    <dgm:pt modelId="{3FC9FDD1-D861-4F81-86E7-AF8711446D8B}">
      <dgm:prSet/>
      <dgm:spPr/>
      <dgm:t>
        <a:bodyPr/>
        <a:lstStyle/>
        <a:p>
          <a:r>
            <a:rPr lang="en-US" b="0" i="0" dirty="0"/>
            <a:t>Fundraising</a:t>
          </a:r>
          <a:endParaRPr lang="en-US" dirty="0"/>
        </a:p>
      </dgm:t>
    </dgm:pt>
    <dgm:pt modelId="{00DAF510-A242-4008-AD28-10D2FEBF671E}" type="parTrans" cxnId="{26FA2716-9A04-4C22-A20F-1B13C5CBBC2B}">
      <dgm:prSet/>
      <dgm:spPr/>
      <dgm:t>
        <a:bodyPr/>
        <a:lstStyle/>
        <a:p>
          <a:endParaRPr lang="en-US"/>
        </a:p>
      </dgm:t>
    </dgm:pt>
    <dgm:pt modelId="{E4CE0AC6-C159-459F-88AD-42F5E61D8876}" type="sibTrans" cxnId="{26FA2716-9A04-4C22-A20F-1B13C5CBBC2B}">
      <dgm:prSet/>
      <dgm:spPr/>
      <dgm:t>
        <a:bodyPr/>
        <a:lstStyle/>
        <a:p>
          <a:endParaRPr lang="en-US"/>
        </a:p>
      </dgm:t>
    </dgm:pt>
    <dgm:pt modelId="{743925D9-A423-4F3F-8230-5AFDFA754336}">
      <dgm:prSet/>
      <dgm:spPr/>
      <dgm:t>
        <a:bodyPr/>
        <a:lstStyle/>
        <a:p>
          <a:r>
            <a:rPr lang="en-US" b="0" i="0" dirty="0"/>
            <a:t>Band Trips</a:t>
          </a:r>
          <a:endParaRPr lang="en-US" dirty="0"/>
        </a:p>
      </dgm:t>
    </dgm:pt>
    <dgm:pt modelId="{CC4A4AEA-B195-4278-8803-1B380AB00D7D}" type="parTrans" cxnId="{D4FDE815-C1A3-48B0-9CDD-B86699F56B3D}">
      <dgm:prSet/>
      <dgm:spPr/>
      <dgm:t>
        <a:bodyPr/>
        <a:lstStyle/>
        <a:p>
          <a:endParaRPr lang="en-US"/>
        </a:p>
      </dgm:t>
    </dgm:pt>
    <dgm:pt modelId="{69852EC8-F243-4B4F-B7C2-6D93DCE0D814}" type="sibTrans" cxnId="{D4FDE815-C1A3-48B0-9CDD-B86699F56B3D}">
      <dgm:prSet/>
      <dgm:spPr/>
      <dgm:t>
        <a:bodyPr/>
        <a:lstStyle/>
        <a:p>
          <a:endParaRPr lang="en-US"/>
        </a:p>
      </dgm:t>
    </dgm:pt>
    <dgm:pt modelId="{2A7A35E6-A3FA-47F6-95A2-A6F548B10CC3}">
      <dgm:prSet/>
      <dgm:spPr/>
      <dgm:t>
        <a:bodyPr/>
        <a:lstStyle/>
        <a:p>
          <a:r>
            <a:rPr lang="en-US" b="0" i="0"/>
            <a:t>Band Camp Week</a:t>
          </a:r>
          <a:endParaRPr lang="en-US"/>
        </a:p>
      </dgm:t>
    </dgm:pt>
    <dgm:pt modelId="{A7A1A73F-B030-4ED9-A4BB-07140507F265}" type="parTrans" cxnId="{4526CA53-469D-4E92-A59E-EE0E8C0486B2}">
      <dgm:prSet/>
      <dgm:spPr/>
      <dgm:t>
        <a:bodyPr/>
        <a:lstStyle/>
        <a:p>
          <a:endParaRPr lang="en-US"/>
        </a:p>
      </dgm:t>
    </dgm:pt>
    <dgm:pt modelId="{035D10D5-7D25-41C2-BCAD-380CB4D570B9}" type="sibTrans" cxnId="{4526CA53-469D-4E92-A59E-EE0E8C0486B2}">
      <dgm:prSet/>
      <dgm:spPr/>
      <dgm:t>
        <a:bodyPr/>
        <a:lstStyle/>
        <a:p>
          <a:endParaRPr lang="en-US"/>
        </a:p>
      </dgm:t>
    </dgm:pt>
    <dgm:pt modelId="{B812965C-F3CE-4CBF-8FC6-4B1B56384F91}">
      <dgm:prSet/>
      <dgm:spPr/>
      <dgm:t>
        <a:bodyPr/>
        <a:lstStyle/>
        <a:p>
          <a:r>
            <a:rPr lang="en-US" b="0" i="0"/>
            <a:t>Volunteers</a:t>
          </a:r>
          <a:endParaRPr lang="en-US"/>
        </a:p>
      </dgm:t>
    </dgm:pt>
    <dgm:pt modelId="{F23E02D4-39D9-4CBE-9095-1A1B2A4A1A85}" type="parTrans" cxnId="{382A18EA-BE1D-4478-88B0-9EF237F566D0}">
      <dgm:prSet/>
      <dgm:spPr/>
      <dgm:t>
        <a:bodyPr/>
        <a:lstStyle/>
        <a:p>
          <a:endParaRPr lang="en-US"/>
        </a:p>
      </dgm:t>
    </dgm:pt>
    <dgm:pt modelId="{8D6769CC-FEA2-457B-BFB1-01D91C2D84CB}" type="sibTrans" cxnId="{382A18EA-BE1D-4478-88B0-9EF237F566D0}">
      <dgm:prSet/>
      <dgm:spPr/>
      <dgm:t>
        <a:bodyPr/>
        <a:lstStyle/>
        <a:p>
          <a:endParaRPr lang="en-US"/>
        </a:p>
      </dgm:t>
    </dgm:pt>
    <dgm:pt modelId="{3A32D0EB-B66F-B546-A0B5-C880313E3599}">
      <dgm:prSet/>
      <dgm:spPr/>
      <dgm:t>
        <a:bodyPr/>
        <a:lstStyle/>
        <a:p>
          <a:r>
            <a:rPr lang="en-US" dirty="0"/>
            <a:t>Welcome</a:t>
          </a:r>
        </a:p>
      </dgm:t>
    </dgm:pt>
    <dgm:pt modelId="{23DBF5CE-14E5-2241-8DDE-1F72F730AD70}" type="parTrans" cxnId="{B2CC136D-A49A-4A4B-AB5B-2EBAE185B57F}">
      <dgm:prSet/>
      <dgm:spPr/>
      <dgm:t>
        <a:bodyPr/>
        <a:lstStyle/>
        <a:p>
          <a:endParaRPr lang="en-US"/>
        </a:p>
      </dgm:t>
    </dgm:pt>
    <dgm:pt modelId="{F5CCDAAA-EE7E-6B45-8B26-72EB686633B7}" type="sibTrans" cxnId="{B2CC136D-A49A-4A4B-AB5B-2EBAE185B57F}">
      <dgm:prSet/>
      <dgm:spPr/>
      <dgm:t>
        <a:bodyPr/>
        <a:lstStyle/>
        <a:p>
          <a:endParaRPr lang="en-US"/>
        </a:p>
      </dgm:t>
    </dgm:pt>
    <dgm:pt modelId="{1AF66D2F-D345-DA41-896A-573571E6B03F}" type="pres">
      <dgm:prSet presAssocID="{8DD9F1EF-1BE0-4894-8D7F-FB81A0055D70}" presName="vert0" presStyleCnt="0">
        <dgm:presLayoutVars>
          <dgm:dir/>
          <dgm:animOne val="branch"/>
          <dgm:animLvl val="lvl"/>
        </dgm:presLayoutVars>
      </dgm:prSet>
      <dgm:spPr/>
    </dgm:pt>
    <dgm:pt modelId="{5A654DCB-12CA-9144-9E4D-EC3D777DF549}" type="pres">
      <dgm:prSet presAssocID="{3A32D0EB-B66F-B546-A0B5-C880313E3599}" presName="thickLine" presStyleLbl="alignNode1" presStyleIdx="0" presStyleCnt="8"/>
      <dgm:spPr/>
    </dgm:pt>
    <dgm:pt modelId="{75A82870-13D6-F14E-98AF-B2B6C130C846}" type="pres">
      <dgm:prSet presAssocID="{3A32D0EB-B66F-B546-A0B5-C880313E3599}" presName="horz1" presStyleCnt="0"/>
      <dgm:spPr/>
    </dgm:pt>
    <dgm:pt modelId="{3CEC551A-CE5E-6942-8333-9920B615AB59}" type="pres">
      <dgm:prSet presAssocID="{3A32D0EB-B66F-B546-A0B5-C880313E3599}" presName="tx1" presStyleLbl="revTx" presStyleIdx="0" presStyleCnt="8"/>
      <dgm:spPr/>
    </dgm:pt>
    <dgm:pt modelId="{507E68C5-808C-5D4E-8B7B-BE461944C013}" type="pres">
      <dgm:prSet presAssocID="{3A32D0EB-B66F-B546-A0B5-C880313E3599}" presName="vert1" presStyleCnt="0"/>
      <dgm:spPr/>
    </dgm:pt>
    <dgm:pt modelId="{D903F9CD-7AF3-6F4E-BBE0-83E4D04447D8}" type="pres">
      <dgm:prSet presAssocID="{388378B1-665D-4637-AA4D-E29B5F7C0209}" presName="thickLine" presStyleLbl="alignNode1" presStyleIdx="1" presStyleCnt="8"/>
      <dgm:spPr/>
    </dgm:pt>
    <dgm:pt modelId="{2B6DFE8B-F70D-5141-9CBF-DF5DDBB0E3DC}" type="pres">
      <dgm:prSet presAssocID="{388378B1-665D-4637-AA4D-E29B5F7C0209}" presName="horz1" presStyleCnt="0"/>
      <dgm:spPr/>
    </dgm:pt>
    <dgm:pt modelId="{A18FC919-75C0-974B-8789-EDF083739FA1}" type="pres">
      <dgm:prSet presAssocID="{388378B1-665D-4637-AA4D-E29B5F7C0209}" presName="tx1" presStyleLbl="revTx" presStyleIdx="1" presStyleCnt="8"/>
      <dgm:spPr/>
    </dgm:pt>
    <dgm:pt modelId="{F111007D-FE3A-9C4C-AF1B-B13EF635075D}" type="pres">
      <dgm:prSet presAssocID="{388378B1-665D-4637-AA4D-E29B5F7C0209}" presName="vert1" presStyleCnt="0"/>
      <dgm:spPr/>
    </dgm:pt>
    <dgm:pt modelId="{B2EB6A13-8649-5C4A-8C23-1D1EBDD09975}" type="pres">
      <dgm:prSet presAssocID="{59B76D95-7190-4E57-9991-A3799DDB69A2}" presName="thickLine" presStyleLbl="alignNode1" presStyleIdx="2" presStyleCnt="8"/>
      <dgm:spPr/>
    </dgm:pt>
    <dgm:pt modelId="{6A358B35-5CF5-204B-A6EE-9D7A8218D276}" type="pres">
      <dgm:prSet presAssocID="{59B76D95-7190-4E57-9991-A3799DDB69A2}" presName="horz1" presStyleCnt="0"/>
      <dgm:spPr/>
    </dgm:pt>
    <dgm:pt modelId="{B56B6519-F27F-D14B-AD9B-254B5224A3D3}" type="pres">
      <dgm:prSet presAssocID="{59B76D95-7190-4E57-9991-A3799DDB69A2}" presName="tx1" presStyleLbl="revTx" presStyleIdx="2" presStyleCnt="8"/>
      <dgm:spPr/>
    </dgm:pt>
    <dgm:pt modelId="{B4ABD619-21E5-F648-922A-5B603C78CE1C}" type="pres">
      <dgm:prSet presAssocID="{59B76D95-7190-4E57-9991-A3799DDB69A2}" presName="vert1" presStyleCnt="0"/>
      <dgm:spPr/>
    </dgm:pt>
    <dgm:pt modelId="{1F552294-D5D7-3E4C-9E90-4021BC3CFA93}" type="pres">
      <dgm:prSet presAssocID="{5F0AC728-C9B8-476A-BE6A-C3B35B1C1A2C}" presName="thickLine" presStyleLbl="alignNode1" presStyleIdx="3" presStyleCnt="8"/>
      <dgm:spPr/>
    </dgm:pt>
    <dgm:pt modelId="{A9C8AD05-8921-474B-8D31-3EDE9810A958}" type="pres">
      <dgm:prSet presAssocID="{5F0AC728-C9B8-476A-BE6A-C3B35B1C1A2C}" presName="horz1" presStyleCnt="0"/>
      <dgm:spPr/>
    </dgm:pt>
    <dgm:pt modelId="{C255A0C1-9FF5-0F44-8B50-B8CA23BE523F}" type="pres">
      <dgm:prSet presAssocID="{5F0AC728-C9B8-476A-BE6A-C3B35B1C1A2C}" presName="tx1" presStyleLbl="revTx" presStyleIdx="3" presStyleCnt="8"/>
      <dgm:spPr/>
    </dgm:pt>
    <dgm:pt modelId="{75C9848A-3CB6-FD43-970A-345B388BD5CD}" type="pres">
      <dgm:prSet presAssocID="{5F0AC728-C9B8-476A-BE6A-C3B35B1C1A2C}" presName="vert1" presStyleCnt="0"/>
      <dgm:spPr/>
    </dgm:pt>
    <dgm:pt modelId="{5E17D6DC-6012-1E4F-BBFD-947615626358}" type="pres">
      <dgm:prSet presAssocID="{3FC9FDD1-D861-4F81-86E7-AF8711446D8B}" presName="thickLine" presStyleLbl="alignNode1" presStyleIdx="4" presStyleCnt="8"/>
      <dgm:spPr/>
    </dgm:pt>
    <dgm:pt modelId="{EA541986-F3B4-254B-B332-CB0E04F3AC23}" type="pres">
      <dgm:prSet presAssocID="{3FC9FDD1-D861-4F81-86E7-AF8711446D8B}" presName="horz1" presStyleCnt="0"/>
      <dgm:spPr/>
    </dgm:pt>
    <dgm:pt modelId="{48276482-3F36-7648-AE7D-1F183E26D470}" type="pres">
      <dgm:prSet presAssocID="{3FC9FDD1-D861-4F81-86E7-AF8711446D8B}" presName="tx1" presStyleLbl="revTx" presStyleIdx="4" presStyleCnt="8"/>
      <dgm:spPr/>
    </dgm:pt>
    <dgm:pt modelId="{272401A7-22AF-3845-BAD1-6A49A1C6D32E}" type="pres">
      <dgm:prSet presAssocID="{3FC9FDD1-D861-4F81-86E7-AF8711446D8B}" presName="vert1" presStyleCnt="0"/>
      <dgm:spPr/>
    </dgm:pt>
    <dgm:pt modelId="{EDE74961-2E61-4748-88B2-FAA230D628A0}" type="pres">
      <dgm:prSet presAssocID="{743925D9-A423-4F3F-8230-5AFDFA754336}" presName="thickLine" presStyleLbl="alignNode1" presStyleIdx="5" presStyleCnt="8"/>
      <dgm:spPr/>
    </dgm:pt>
    <dgm:pt modelId="{93E72BBB-BC15-FB4D-9980-13670964BF0D}" type="pres">
      <dgm:prSet presAssocID="{743925D9-A423-4F3F-8230-5AFDFA754336}" presName="horz1" presStyleCnt="0"/>
      <dgm:spPr/>
    </dgm:pt>
    <dgm:pt modelId="{7122BA57-BC7E-764D-8A94-C0C7F4C47F5C}" type="pres">
      <dgm:prSet presAssocID="{743925D9-A423-4F3F-8230-5AFDFA754336}" presName="tx1" presStyleLbl="revTx" presStyleIdx="5" presStyleCnt="8"/>
      <dgm:spPr/>
    </dgm:pt>
    <dgm:pt modelId="{FDF0354D-46F9-EC45-BD92-4B2153F89E88}" type="pres">
      <dgm:prSet presAssocID="{743925D9-A423-4F3F-8230-5AFDFA754336}" presName="vert1" presStyleCnt="0"/>
      <dgm:spPr/>
    </dgm:pt>
    <dgm:pt modelId="{D7EA2BAA-91F7-AE47-9363-715BC982487A}" type="pres">
      <dgm:prSet presAssocID="{2A7A35E6-A3FA-47F6-95A2-A6F548B10CC3}" presName="thickLine" presStyleLbl="alignNode1" presStyleIdx="6" presStyleCnt="8"/>
      <dgm:spPr/>
    </dgm:pt>
    <dgm:pt modelId="{B7238BA2-2C9A-4B4F-9DEC-CD4E8E518D2E}" type="pres">
      <dgm:prSet presAssocID="{2A7A35E6-A3FA-47F6-95A2-A6F548B10CC3}" presName="horz1" presStyleCnt="0"/>
      <dgm:spPr/>
    </dgm:pt>
    <dgm:pt modelId="{1A2471DD-41A8-8148-BE1F-E6F0DDE3E837}" type="pres">
      <dgm:prSet presAssocID="{2A7A35E6-A3FA-47F6-95A2-A6F548B10CC3}" presName="tx1" presStyleLbl="revTx" presStyleIdx="6" presStyleCnt="8"/>
      <dgm:spPr/>
    </dgm:pt>
    <dgm:pt modelId="{E25333D8-6869-6546-BAB4-D0A09F0683E4}" type="pres">
      <dgm:prSet presAssocID="{2A7A35E6-A3FA-47F6-95A2-A6F548B10CC3}" presName="vert1" presStyleCnt="0"/>
      <dgm:spPr/>
    </dgm:pt>
    <dgm:pt modelId="{67F39026-4BD9-0648-8A78-D9D0165BD845}" type="pres">
      <dgm:prSet presAssocID="{B812965C-F3CE-4CBF-8FC6-4B1B56384F91}" presName="thickLine" presStyleLbl="alignNode1" presStyleIdx="7" presStyleCnt="8"/>
      <dgm:spPr/>
    </dgm:pt>
    <dgm:pt modelId="{FE4A0D7F-5D4E-174B-80A2-788286824358}" type="pres">
      <dgm:prSet presAssocID="{B812965C-F3CE-4CBF-8FC6-4B1B56384F91}" presName="horz1" presStyleCnt="0"/>
      <dgm:spPr/>
    </dgm:pt>
    <dgm:pt modelId="{000010D3-B1B7-2D47-A2C3-E65176B068F3}" type="pres">
      <dgm:prSet presAssocID="{B812965C-F3CE-4CBF-8FC6-4B1B56384F91}" presName="tx1" presStyleLbl="revTx" presStyleIdx="7" presStyleCnt="8"/>
      <dgm:spPr/>
    </dgm:pt>
    <dgm:pt modelId="{5052E305-234A-884A-9924-95245FD30CB0}" type="pres">
      <dgm:prSet presAssocID="{B812965C-F3CE-4CBF-8FC6-4B1B56384F91}" presName="vert1" presStyleCnt="0"/>
      <dgm:spPr/>
    </dgm:pt>
  </dgm:ptLst>
  <dgm:cxnLst>
    <dgm:cxn modelId="{D4FDE815-C1A3-48B0-9CDD-B86699F56B3D}" srcId="{8DD9F1EF-1BE0-4894-8D7F-FB81A0055D70}" destId="{743925D9-A423-4F3F-8230-5AFDFA754336}" srcOrd="5" destOrd="0" parTransId="{CC4A4AEA-B195-4278-8803-1B380AB00D7D}" sibTransId="{69852EC8-F243-4B4F-B7C2-6D93DCE0D814}"/>
    <dgm:cxn modelId="{26FA2716-9A04-4C22-A20F-1B13C5CBBC2B}" srcId="{8DD9F1EF-1BE0-4894-8D7F-FB81A0055D70}" destId="{3FC9FDD1-D861-4F81-86E7-AF8711446D8B}" srcOrd="4" destOrd="0" parTransId="{00DAF510-A242-4008-AD28-10D2FEBF671E}" sibTransId="{E4CE0AC6-C159-459F-88AD-42F5E61D8876}"/>
    <dgm:cxn modelId="{D037B91B-D298-3A47-9AD5-9D2D64649B06}" type="presOf" srcId="{B812965C-F3CE-4CBF-8FC6-4B1B56384F91}" destId="{000010D3-B1B7-2D47-A2C3-E65176B068F3}" srcOrd="0" destOrd="0" presId="urn:microsoft.com/office/officeart/2008/layout/LinedList"/>
    <dgm:cxn modelId="{8CBDCA38-1EC5-3D48-853E-A73A031C02B0}" type="presOf" srcId="{388378B1-665D-4637-AA4D-E29B5F7C0209}" destId="{A18FC919-75C0-974B-8789-EDF083739FA1}" srcOrd="0" destOrd="0" presId="urn:microsoft.com/office/officeart/2008/layout/LinedList"/>
    <dgm:cxn modelId="{055A8D48-AC53-534F-BAE0-5B8EBFF31FE8}" type="presOf" srcId="{5F0AC728-C9B8-476A-BE6A-C3B35B1C1A2C}" destId="{C255A0C1-9FF5-0F44-8B50-B8CA23BE523F}" srcOrd="0" destOrd="0" presId="urn:microsoft.com/office/officeart/2008/layout/LinedList"/>
    <dgm:cxn modelId="{AA171149-1CFD-7140-A4CA-0002D684D1F2}" type="presOf" srcId="{2A7A35E6-A3FA-47F6-95A2-A6F548B10CC3}" destId="{1A2471DD-41A8-8148-BE1F-E6F0DDE3E837}" srcOrd="0" destOrd="0" presId="urn:microsoft.com/office/officeart/2008/layout/LinedList"/>
    <dgm:cxn modelId="{87CF804A-DD6B-4EA8-99BF-81F94010EB85}" srcId="{8DD9F1EF-1BE0-4894-8D7F-FB81A0055D70}" destId="{388378B1-665D-4637-AA4D-E29B5F7C0209}" srcOrd="1" destOrd="0" parTransId="{17289405-AAD5-4D22-8644-B694FA95816B}" sibTransId="{AEB84340-E227-40EF-976B-B288F665027C}"/>
    <dgm:cxn modelId="{4526CA53-469D-4E92-A59E-EE0E8C0486B2}" srcId="{8DD9F1EF-1BE0-4894-8D7F-FB81A0055D70}" destId="{2A7A35E6-A3FA-47F6-95A2-A6F548B10CC3}" srcOrd="6" destOrd="0" parTransId="{A7A1A73F-B030-4ED9-A4BB-07140507F265}" sibTransId="{035D10D5-7D25-41C2-BCAD-380CB4D570B9}"/>
    <dgm:cxn modelId="{14EF2658-308D-0249-9429-D752A7E1B5D4}" type="presOf" srcId="{3FC9FDD1-D861-4F81-86E7-AF8711446D8B}" destId="{48276482-3F36-7648-AE7D-1F183E26D470}" srcOrd="0" destOrd="0" presId="urn:microsoft.com/office/officeart/2008/layout/LinedList"/>
    <dgm:cxn modelId="{B2CC136D-A49A-4A4B-AB5B-2EBAE185B57F}" srcId="{8DD9F1EF-1BE0-4894-8D7F-FB81A0055D70}" destId="{3A32D0EB-B66F-B546-A0B5-C880313E3599}" srcOrd="0" destOrd="0" parTransId="{23DBF5CE-14E5-2241-8DDE-1F72F730AD70}" sibTransId="{F5CCDAAA-EE7E-6B45-8B26-72EB686633B7}"/>
    <dgm:cxn modelId="{8AFBD69B-D9EC-A046-8040-F2F22DEAC9AC}" type="presOf" srcId="{743925D9-A423-4F3F-8230-5AFDFA754336}" destId="{7122BA57-BC7E-764D-8A94-C0C7F4C47F5C}" srcOrd="0" destOrd="0" presId="urn:microsoft.com/office/officeart/2008/layout/LinedList"/>
    <dgm:cxn modelId="{95E4DEA9-C72D-41E8-A13E-E4F69175B0D0}" srcId="{8DD9F1EF-1BE0-4894-8D7F-FB81A0055D70}" destId="{59B76D95-7190-4E57-9991-A3799DDB69A2}" srcOrd="2" destOrd="0" parTransId="{0530B073-D6F5-4C08-9888-F5EA750CBA5D}" sibTransId="{DE820DE6-65E0-44D1-8A5A-68CF49634814}"/>
    <dgm:cxn modelId="{69C49BAD-DE59-3447-BCF5-9B9D8D6295A7}" type="presOf" srcId="{3A32D0EB-B66F-B546-A0B5-C880313E3599}" destId="{3CEC551A-CE5E-6942-8333-9920B615AB59}" srcOrd="0" destOrd="0" presId="urn:microsoft.com/office/officeart/2008/layout/LinedList"/>
    <dgm:cxn modelId="{FBF8AAB8-8886-419A-A513-7B5E832B92AE}" srcId="{8DD9F1EF-1BE0-4894-8D7F-FB81A0055D70}" destId="{5F0AC728-C9B8-476A-BE6A-C3B35B1C1A2C}" srcOrd="3" destOrd="0" parTransId="{FAD5645F-58AC-445D-B3E4-98BD82A98876}" sibTransId="{C88547D1-A0B4-41BF-BE96-8521B10943FA}"/>
    <dgm:cxn modelId="{382A18EA-BE1D-4478-88B0-9EF237F566D0}" srcId="{8DD9F1EF-1BE0-4894-8D7F-FB81A0055D70}" destId="{B812965C-F3CE-4CBF-8FC6-4B1B56384F91}" srcOrd="7" destOrd="0" parTransId="{F23E02D4-39D9-4CBE-9095-1A1B2A4A1A85}" sibTransId="{8D6769CC-FEA2-457B-BFB1-01D91C2D84CB}"/>
    <dgm:cxn modelId="{1CDECAF7-E764-604B-BD97-67FDB6C038DF}" type="presOf" srcId="{8DD9F1EF-1BE0-4894-8D7F-FB81A0055D70}" destId="{1AF66D2F-D345-DA41-896A-573571E6B03F}" srcOrd="0" destOrd="0" presId="urn:microsoft.com/office/officeart/2008/layout/LinedList"/>
    <dgm:cxn modelId="{2290E4FF-48CA-8240-A0B5-73970F0583AD}" type="presOf" srcId="{59B76D95-7190-4E57-9991-A3799DDB69A2}" destId="{B56B6519-F27F-D14B-AD9B-254B5224A3D3}" srcOrd="0" destOrd="0" presId="urn:microsoft.com/office/officeart/2008/layout/LinedList"/>
    <dgm:cxn modelId="{CDD6833E-EC3A-3C40-B54B-156FE400FFF0}" type="presParOf" srcId="{1AF66D2F-D345-DA41-896A-573571E6B03F}" destId="{5A654DCB-12CA-9144-9E4D-EC3D777DF549}" srcOrd="0" destOrd="0" presId="urn:microsoft.com/office/officeart/2008/layout/LinedList"/>
    <dgm:cxn modelId="{66227CEC-5730-B246-BBEF-5E819FB3CA79}" type="presParOf" srcId="{1AF66D2F-D345-DA41-896A-573571E6B03F}" destId="{75A82870-13D6-F14E-98AF-B2B6C130C846}" srcOrd="1" destOrd="0" presId="urn:microsoft.com/office/officeart/2008/layout/LinedList"/>
    <dgm:cxn modelId="{DEEEDA8C-D9D0-AB4A-B048-DB5915ABC430}" type="presParOf" srcId="{75A82870-13D6-F14E-98AF-B2B6C130C846}" destId="{3CEC551A-CE5E-6942-8333-9920B615AB59}" srcOrd="0" destOrd="0" presId="urn:microsoft.com/office/officeart/2008/layout/LinedList"/>
    <dgm:cxn modelId="{3DB17187-0D32-434E-8EA7-06F699877336}" type="presParOf" srcId="{75A82870-13D6-F14E-98AF-B2B6C130C846}" destId="{507E68C5-808C-5D4E-8B7B-BE461944C013}" srcOrd="1" destOrd="0" presId="urn:microsoft.com/office/officeart/2008/layout/LinedList"/>
    <dgm:cxn modelId="{4E06E26F-ABC0-B245-B8E2-192BDAEEF945}" type="presParOf" srcId="{1AF66D2F-D345-DA41-896A-573571E6B03F}" destId="{D903F9CD-7AF3-6F4E-BBE0-83E4D04447D8}" srcOrd="2" destOrd="0" presId="urn:microsoft.com/office/officeart/2008/layout/LinedList"/>
    <dgm:cxn modelId="{6BC0F61F-E98E-BC43-A171-C493D2862860}" type="presParOf" srcId="{1AF66D2F-D345-DA41-896A-573571E6B03F}" destId="{2B6DFE8B-F70D-5141-9CBF-DF5DDBB0E3DC}" srcOrd="3" destOrd="0" presId="urn:microsoft.com/office/officeart/2008/layout/LinedList"/>
    <dgm:cxn modelId="{9711BA0D-5416-FB49-86CE-654047C74AE4}" type="presParOf" srcId="{2B6DFE8B-F70D-5141-9CBF-DF5DDBB0E3DC}" destId="{A18FC919-75C0-974B-8789-EDF083739FA1}" srcOrd="0" destOrd="0" presId="urn:microsoft.com/office/officeart/2008/layout/LinedList"/>
    <dgm:cxn modelId="{39A1A985-0D9F-9A4A-995C-2B44AF2FF071}" type="presParOf" srcId="{2B6DFE8B-F70D-5141-9CBF-DF5DDBB0E3DC}" destId="{F111007D-FE3A-9C4C-AF1B-B13EF635075D}" srcOrd="1" destOrd="0" presId="urn:microsoft.com/office/officeart/2008/layout/LinedList"/>
    <dgm:cxn modelId="{013C3E74-F70D-BC4D-919F-5891955252BB}" type="presParOf" srcId="{1AF66D2F-D345-DA41-896A-573571E6B03F}" destId="{B2EB6A13-8649-5C4A-8C23-1D1EBDD09975}" srcOrd="4" destOrd="0" presId="urn:microsoft.com/office/officeart/2008/layout/LinedList"/>
    <dgm:cxn modelId="{D6F02525-2E56-0645-9A1B-8A91D858C179}" type="presParOf" srcId="{1AF66D2F-D345-DA41-896A-573571E6B03F}" destId="{6A358B35-5CF5-204B-A6EE-9D7A8218D276}" srcOrd="5" destOrd="0" presId="urn:microsoft.com/office/officeart/2008/layout/LinedList"/>
    <dgm:cxn modelId="{214914DD-22DE-0343-80D0-26231A62EF17}" type="presParOf" srcId="{6A358B35-5CF5-204B-A6EE-9D7A8218D276}" destId="{B56B6519-F27F-D14B-AD9B-254B5224A3D3}" srcOrd="0" destOrd="0" presId="urn:microsoft.com/office/officeart/2008/layout/LinedList"/>
    <dgm:cxn modelId="{7771A2ED-BD03-0E40-B00E-5F8B1F782524}" type="presParOf" srcId="{6A358B35-5CF5-204B-A6EE-9D7A8218D276}" destId="{B4ABD619-21E5-F648-922A-5B603C78CE1C}" srcOrd="1" destOrd="0" presId="urn:microsoft.com/office/officeart/2008/layout/LinedList"/>
    <dgm:cxn modelId="{ABD4BB50-3C27-9F42-95C3-3A8A8F82A2EC}" type="presParOf" srcId="{1AF66D2F-D345-DA41-896A-573571E6B03F}" destId="{1F552294-D5D7-3E4C-9E90-4021BC3CFA93}" srcOrd="6" destOrd="0" presId="urn:microsoft.com/office/officeart/2008/layout/LinedList"/>
    <dgm:cxn modelId="{A2E24E13-24C0-4E44-95A6-2D0FDCB59DD5}" type="presParOf" srcId="{1AF66D2F-D345-DA41-896A-573571E6B03F}" destId="{A9C8AD05-8921-474B-8D31-3EDE9810A958}" srcOrd="7" destOrd="0" presId="urn:microsoft.com/office/officeart/2008/layout/LinedList"/>
    <dgm:cxn modelId="{F233A711-FF1D-AE49-92D3-76E2FADB99F5}" type="presParOf" srcId="{A9C8AD05-8921-474B-8D31-3EDE9810A958}" destId="{C255A0C1-9FF5-0F44-8B50-B8CA23BE523F}" srcOrd="0" destOrd="0" presId="urn:microsoft.com/office/officeart/2008/layout/LinedList"/>
    <dgm:cxn modelId="{9E8D07CC-BF30-DF46-96BA-4545576E725F}" type="presParOf" srcId="{A9C8AD05-8921-474B-8D31-3EDE9810A958}" destId="{75C9848A-3CB6-FD43-970A-345B388BD5CD}" srcOrd="1" destOrd="0" presId="urn:microsoft.com/office/officeart/2008/layout/LinedList"/>
    <dgm:cxn modelId="{7D134E41-9E5A-D942-A8CD-5653C344DFB7}" type="presParOf" srcId="{1AF66D2F-D345-DA41-896A-573571E6B03F}" destId="{5E17D6DC-6012-1E4F-BBFD-947615626358}" srcOrd="8" destOrd="0" presId="urn:microsoft.com/office/officeart/2008/layout/LinedList"/>
    <dgm:cxn modelId="{1945537A-D161-614E-912A-56543D8DD4E5}" type="presParOf" srcId="{1AF66D2F-D345-DA41-896A-573571E6B03F}" destId="{EA541986-F3B4-254B-B332-CB0E04F3AC23}" srcOrd="9" destOrd="0" presId="urn:microsoft.com/office/officeart/2008/layout/LinedList"/>
    <dgm:cxn modelId="{0327C41E-D7AB-BA40-AF84-95DECF79838F}" type="presParOf" srcId="{EA541986-F3B4-254B-B332-CB0E04F3AC23}" destId="{48276482-3F36-7648-AE7D-1F183E26D470}" srcOrd="0" destOrd="0" presId="urn:microsoft.com/office/officeart/2008/layout/LinedList"/>
    <dgm:cxn modelId="{F12D5A19-30AE-434A-AB75-E247B97A2CE1}" type="presParOf" srcId="{EA541986-F3B4-254B-B332-CB0E04F3AC23}" destId="{272401A7-22AF-3845-BAD1-6A49A1C6D32E}" srcOrd="1" destOrd="0" presId="urn:microsoft.com/office/officeart/2008/layout/LinedList"/>
    <dgm:cxn modelId="{0F5AA957-46C3-AD4A-8009-C58921D19A3E}" type="presParOf" srcId="{1AF66D2F-D345-DA41-896A-573571E6B03F}" destId="{EDE74961-2E61-4748-88B2-FAA230D628A0}" srcOrd="10" destOrd="0" presId="urn:microsoft.com/office/officeart/2008/layout/LinedList"/>
    <dgm:cxn modelId="{062BDEF4-0C8F-574B-912C-AB6022769DA6}" type="presParOf" srcId="{1AF66D2F-D345-DA41-896A-573571E6B03F}" destId="{93E72BBB-BC15-FB4D-9980-13670964BF0D}" srcOrd="11" destOrd="0" presId="urn:microsoft.com/office/officeart/2008/layout/LinedList"/>
    <dgm:cxn modelId="{083EB333-AC93-154E-BA0D-E9EBE2BA2104}" type="presParOf" srcId="{93E72BBB-BC15-FB4D-9980-13670964BF0D}" destId="{7122BA57-BC7E-764D-8A94-C0C7F4C47F5C}" srcOrd="0" destOrd="0" presId="urn:microsoft.com/office/officeart/2008/layout/LinedList"/>
    <dgm:cxn modelId="{73A6DC2D-48AA-6242-8826-219D54A7F4FD}" type="presParOf" srcId="{93E72BBB-BC15-FB4D-9980-13670964BF0D}" destId="{FDF0354D-46F9-EC45-BD92-4B2153F89E88}" srcOrd="1" destOrd="0" presId="urn:microsoft.com/office/officeart/2008/layout/LinedList"/>
    <dgm:cxn modelId="{5F4FC4C6-B8F2-C34D-93E9-D26CC9BD422A}" type="presParOf" srcId="{1AF66D2F-D345-DA41-896A-573571E6B03F}" destId="{D7EA2BAA-91F7-AE47-9363-715BC982487A}" srcOrd="12" destOrd="0" presId="urn:microsoft.com/office/officeart/2008/layout/LinedList"/>
    <dgm:cxn modelId="{11F70F01-19D2-9549-9583-295CFEBB02C7}" type="presParOf" srcId="{1AF66D2F-D345-DA41-896A-573571E6B03F}" destId="{B7238BA2-2C9A-4B4F-9DEC-CD4E8E518D2E}" srcOrd="13" destOrd="0" presId="urn:microsoft.com/office/officeart/2008/layout/LinedList"/>
    <dgm:cxn modelId="{A01AEE4C-FF33-5A43-A97E-98BB8A6CE893}" type="presParOf" srcId="{B7238BA2-2C9A-4B4F-9DEC-CD4E8E518D2E}" destId="{1A2471DD-41A8-8148-BE1F-E6F0DDE3E837}" srcOrd="0" destOrd="0" presId="urn:microsoft.com/office/officeart/2008/layout/LinedList"/>
    <dgm:cxn modelId="{1EAAEB4D-BD85-EA49-99AC-09F0893AFF86}" type="presParOf" srcId="{B7238BA2-2C9A-4B4F-9DEC-CD4E8E518D2E}" destId="{E25333D8-6869-6546-BAB4-D0A09F0683E4}" srcOrd="1" destOrd="0" presId="urn:microsoft.com/office/officeart/2008/layout/LinedList"/>
    <dgm:cxn modelId="{3F1BA270-17FE-464F-8ABD-F4FFB3B8114D}" type="presParOf" srcId="{1AF66D2F-D345-DA41-896A-573571E6B03F}" destId="{67F39026-4BD9-0648-8A78-D9D0165BD845}" srcOrd="14" destOrd="0" presId="urn:microsoft.com/office/officeart/2008/layout/LinedList"/>
    <dgm:cxn modelId="{AE7A959B-C872-0945-8FF7-464FA406566E}" type="presParOf" srcId="{1AF66D2F-D345-DA41-896A-573571E6B03F}" destId="{FE4A0D7F-5D4E-174B-80A2-788286824358}" srcOrd="15" destOrd="0" presId="urn:microsoft.com/office/officeart/2008/layout/LinedList"/>
    <dgm:cxn modelId="{021D2A33-C572-E04D-9636-84BA41D76F76}" type="presParOf" srcId="{FE4A0D7F-5D4E-174B-80A2-788286824358}" destId="{000010D3-B1B7-2D47-A2C3-E65176B068F3}" srcOrd="0" destOrd="0" presId="urn:microsoft.com/office/officeart/2008/layout/LinedList"/>
    <dgm:cxn modelId="{EE8E7E9B-7962-7F46-B816-21AB146B9ED3}" type="presParOf" srcId="{FE4A0D7F-5D4E-174B-80A2-788286824358}" destId="{5052E305-234A-884A-9924-95245FD30CB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54DCB-12CA-9144-9E4D-EC3D777DF549}">
      <dsp:nvSpPr>
        <dsp:cNvPr id="0" name=""/>
        <dsp:cNvSpPr/>
      </dsp:nvSpPr>
      <dsp:spPr>
        <a:xfrm>
          <a:off x="0" y="0"/>
          <a:ext cx="68964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EC551A-CE5E-6942-8333-9920B615AB59}">
      <dsp:nvSpPr>
        <dsp:cNvPr id="0" name=""/>
        <dsp:cNvSpPr/>
      </dsp:nvSpPr>
      <dsp:spPr>
        <a:xfrm>
          <a:off x="0" y="0"/>
          <a:ext cx="68964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Welcome</a:t>
          </a:r>
        </a:p>
      </dsp:txBody>
      <dsp:txXfrm>
        <a:off x="0" y="0"/>
        <a:ext cx="6896400" cy="544068"/>
      </dsp:txXfrm>
    </dsp:sp>
    <dsp:sp modelId="{D903F9CD-7AF3-6F4E-BBE0-83E4D04447D8}">
      <dsp:nvSpPr>
        <dsp:cNvPr id="0" name=""/>
        <dsp:cNvSpPr/>
      </dsp:nvSpPr>
      <dsp:spPr>
        <a:xfrm>
          <a:off x="0" y="544068"/>
          <a:ext cx="68964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8FC919-75C0-974B-8789-EDF083739FA1}">
      <dsp:nvSpPr>
        <dsp:cNvPr id="0" name=""/>
        <dsp:cNvSpPr/>
      </dsp:nvSpPr>
      <dsp:spPr>
        <a:xfrm>
          <a:off x="0" y="544068"/>
          <a:ext cx="68964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dirty="0"/>
            <a:t>Communications</a:t>
          </a:r>
          <a:endParaRPr lang="en-US" sz="2600" kern="1200" dirty="0"/>
        </a:p>
      </dsp:txBody>
      <dsp:txXfrm>
        <a:off x="0" y="544068"/>
        <a:ext cx="6896400" cy="544068"/>
      </dsp:txXfrm>
    </dsp:sp>
    <dsp:sp modelId="{B2EB6A13-8649-5C4A-8C23-1D1EBDD09975}">
      <dsp:nvSpPr>
        <dsp:cNvPr id="0" name=""/>
        <dsp:cNvSpPr/>
      </dsp:nvSpPr>
      <dsp:spPr>
        <a:xfrm>
          <a:off x="0" y="1088136"/>
          <a:ext cx="68964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6B6519-F27F-D14B-AD9B-254B5224A3D3}">
      <dsp:nvSpPr>
        <dsp:cNvPr id="0" name=""/>
        <dsp:cNvSpPr/>
      </dsp:nvSpPr>
      <dsp:spPr>
        <a:xfrm>
          <a:off x="0" y="1088136"/>
          <a:ext cx="68964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dirty="0"/>
            <a:t>Band Finances </a:t>
          </a:r>
          <a:endParaRPr lang="en-US" sz="2600" kern="1200" dirty="0"/>
        </a:p>
      </dsp:txBody>
      <dsp:txXfrm>
        <a:off x="0" y="1088136"/>
        <a:ext cx="6896400" cy="544068"/>
      </dsp:txXfrm>
    </dsp:sp>
    <dsp:sp modelId="{1F552294-D5D7-3E4C-9E90-4021BC3CFA93}">
      <dsp:nvSpPr>
        <dsp:cNvPr id="0" name=""/>
        <dsp:cNvSpPr/>
      </dsp:nvSpPr>
      <dsp:spPr>
        <a:xfrm>
          <a:off x="0" y="1632204"/>
          <a:ext cx="68964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5A0C1-9FF5-0F44-8B50-B8CA23BE523F}">
      <dsp:nvSpPr>
        <dsp:cNvPr id="0" name=""/>
        <dsp:cNvSpPr/>
      </dsp:nvSpPr>
      <dsp:spPr>
        <a:xfrm>
          <a:off x="0" y="1632204"/>
          <a:ext cx="68964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dirty="0"/>
            <a:t>Registration Night </a:t>
          </a:r>
          <a:endParaRPr lang="en-US" sz="2600" kern="1200" dirty="0"/>
        </a:p>
      </dsp:txBody>
      <dsp:txXfrm>
        <a:off x="0" y="1632204"/>
        <a:ext cx="6896400" cy="544068"/>
      </dsp:txXfrm>
    </dsp:sp>
    <dsp:sp modelId="{5E17D6DC-6012-1E4F-BBFD-947615626358}">
      <dsp:nvSpPr>
        <dsp:cNvPr id="0" name=""/>
        <dsp:cNvSpPr/>
      </dsp:nvSpPr>
      <dsp:spPr>
        <a:xfrm>
          <a:off x="0" y="2176272"/>
          <a:ext cx="68964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276482-3F36-7648-AE7D-1F183E26D470}">
      <dsp:nvSpPr>
        <dsp:cNvPr id="0" name=""/>
        <dsp:cNvSpPr/>
      </dsp:nvSpPr>
      <dsp:spPr>
        <a:xfrm>
          <a:off x="0" y="2176272"/>
          <a:ext cx="68964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dirty="0"/>
            <a:t>Fundraising</a:t>
          </a:r>
          <a:endParaRPr lang="en-US" sz="2600" kern="1200" dirty="0"/>
        </a:p>
      </dsp:txBody>
      <dsp:txXfrm>
        <a:off x="0" y="2176272"/>
        <a:ext cx="6896400" cy="544068"/>
      </dsp:txXfrm>
    </dsp:sp>
    <dsp:sp modelId="{EDE74961-2E61-4748-88B2-FAA230D628A0}">
      <dsp:nvSpPr>
        <dsp:cNvPr id="0" name=""/>
        <dsp:cNvSpPr/>
      </dsp:nvSpPr>
      <dsp:spPr>
        <a:xfrm>
          <a:off x="0" y="2720340"/>
          <a:ext cx="68964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22BA57-BC7E-764D-8A94-C0C7F4C47F5C}">
      <dsp:nvSpPr>
        <dsp:cNvPr id="0" name=""/>
        <dsp:cNvSpPr/>
      </dsp:nvSpPr>
      <dsp:spPr>
        <a:xfrm>
          <a:off x="0" y="2720340"/>
          <a:ext cx="68964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dirty="0"/>
            <a:t>Band Trips</a:t>
          </a:r>
          <a:endParaRPr lang="en-US" sz="2600" kern="1200" dirty="0"/>
        </a:p>
      </dsp:txBody>
      <dsp:txXfrm>
        <a:off x="0" y="2720340"/>
        <a:ext cx="6896400" cy="544068"/>
      </dsp:txXfrm>
    </dsp:sp>
    <dsp:sp modelId="{D7EA2BAA-91F7-AE47-9363-715BC982487A}">
      <dsp:nvSpPr>
        <dsp:cNvPr id="0" name=""/>
        <dsp:cNvSpPr/>
      </dsp:nvSpPr>
      <dsp:spPr>
        <a:xfrm>
          <a:off x="0" y="3264408"/>
          <a:ext cx="68964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2471DD-41A8-8148-BE1F-E6F0DDE3E837}">
      <dsp:nvSpPr>
        <dsp:cNvPr id="0" name=""/>
        <dsp:cNvSpPr/>
      </dsp:nvSpPr>
      <dsp:spPr>
        <a:xfrm>
          <a:off x="0" y="3264408"/>
          <a:ext cx="68964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Band Camp Week</a:t>
          </a:r>
          <a:endParaRPr lang="en-US" sz="2600" kern="1200"/>
        </a:p>
      </dsp:txBody>
      <dsp:txXfrm>
        <a:off x="0" y="3264408"/>
        <a:ext cx="6896400" cy="544068"/>
      </dsp:txXfrm>
    </dsp:sp>
    <dsp:sp modelId="{67F39026-4BD9-0648-8A78-D9D0165BD845}">
      <dsp:nvSpPr>
        <dsp:cNvPr id="0" name=""/>
        <dsp:cNvSpPr/>
      </dsp:nvSpPr>
      <dsp:spPr>
        <a:xfrm>
          <a:off x="0" y="3808476"/>
          <a:ext cx="689640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0010D3-B1B7-2D47-A2C3-E65176B068F3}">
      <dsp:nvSpPr>
        <dsp:cNvPr id="0" name=""/>
        <dsp:cNvSpPr/>
      </dsp:nvSpPr>
      <dsp:spPr>
        <a:xfrm>
          <a:off x="0" y="3808476"/>
          <a:ext cx="6896400" cy="544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i="0" kern="1200"/>
            <a:t>Volunteers</a:t>
          </a:r>
          <a:endParaRPr lang="en-US" sz="2600" kern="1200"/>
        </a:p>
      </dsp:txBody>
      <dsp:txXfrm>
        <a:off x="0" y="3808476"/>
        <a:ext cx="6896400" cy="54406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79725" y="702225"/>
            <a:ext cx="4718275" cy="3511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txBox="1">
            <a:spLocks noGrp="1"/>
          </p:cNvSpPr>
          <p:nvPr>
            <p:ph type="body" idx="1"/>
          </p:nvPr>
        </p:nvSpPr>
        <p:spPr>
          <a:xfrm>
            <a:off x="707700" y="4447450"/>
            <a:ext cx="5661650" cy="421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3:notes"/>
          <p:cNvSpPr txBox="1">
            <a:spLocks noGrp="1"/>
          </p:cNvSpPr>
          <p:nvPr>
            <p:ph type="body" idx="1"/>
          </p:nvPr>
        </p:nvSpPr>
        <p:spPr>
          <a:xfrm>
            <a:off x="707700" y="4447450"/>
            <a:ext cx="5661650" cy="421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67" name="Google Shape;467;p4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3: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479" name="Google Shape;479;p13: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5:notes"/>
          <p:cNvSpPr txBox="1">
            <a:spLocks noGrp="1"/>
          </p:cNvSpPr>
          <p:nvPr>
            <p:ph type="body" idx="1"/>
          </p:nvPr>
        </p:nvSpPr>
        <p:spPr>
          <a:xfrm>
            <a:off x="707700" y="4447450"/>
            <a:ext cx="5661650" cy="421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6" name="Google Shape;496;p45: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1" name="Google Shape;521;p19:notes"/>
          <p:cNvSpPr txBox="1">
            <a:spLocks noGrp="1"/>
          </p:cNvSpPr>
          <p:nvPr>
            <p:ph type="body" idx="1"/>
          </p:nvPr>
        </p:nvSpPr>
        <p:spPr>
          <a:xfrm>
            <a:off x="707700" y="4447450"/>
            <a:ext cx="5661600" cy="42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0: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34" name="Google Shape;534;p20: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63630d2c2d_0_17: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63630d2c2d_0_17:notes"/>
          <p:cNvSpPr txBox="1">
            <a:spLocks noGrp="1"/>
          </p:cNvSpPr>
          <p:nvPr>
            <p:ph type="body" idx="1"/>
          </p:nvPr>
        </p:nvSpPr>
        <p:spPr>
          <a:xfrm>
            <a:off x="707700" y="4447450"/>
            <a:ext cx="5661600" cy="421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8:notes"/>
          <p:cNvSpPr txBox="1">
            <a:spLocks noGrp="1"/>
          </p:cNvSpPr>
          <p:nvPr>
            <p:ph type="body" idx="1"/>
          </p:nvPr>
        </p:nvSpPr>
        <p:spPr>
          <a:xfrm>
            <a:off x="707700" y="4447450"/>
            <a:ext cx="5661650" cy="421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p4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9:notes"/>
          <p:cNvSpPr txBox="1">
            <a:spLocks noGrp="1"/>
          </p:cNvSpPr>
          <p:nvPr>
            <p:ph type="body" idx="1"/>
          </p:nvPr>
        </p:nvSpPr>
        <p:spPr>
          <a:xfrm>
            <a:off x="707700" y="4447450"/>
            <a:ext cx="5661650" cy="421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3" name="Google Shape;573;p49: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22: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589" name="Google Shape;589;p2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26: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612" name="Google Shape;612;p26: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63630d2c2d_0_1004: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363630d2c2d_0_1004:notes"/>
          <p:cNvSpPr txBox="1">
            <a:spLocks noGrp="1"/>
          </p:cNvSpPr>
          <p:nvPr>
            <p:ph type="body" idx="1"/>
          </p:nvPr>
        </p:nvSpPr>
        <p:spPr>
          <a:xfrm>
            <a:off x="707700" y="4447450"/>
            <a:ext cx="5661600" cy="421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41: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41: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5: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30" name="Google Shape;330;p5: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6: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
        <p:nvSpPr>
          <p:cNvPr id="339" name="Google Shape;339;p6: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8:notes"/>
          <p:cNvSpPr txBox="1">
            <a:spLocks noGrp="1"/>
          </p:cNvSpPr>
          <p:nvPr>
            <p:ph type="body" idx="1"/>
          </p:nvPr>
        </p:nvSpPr>
        <p:spPr>
          <a:xfrm>
            <a:off x="707700" y="4447450"/>
            <a:ext cx="5661650" cy="42133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397" name="Google Shape;397;p8: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47:notes"/>
          <p:cNvSpPr txBox="1">
            <a:spLocks noGrp="1"/>
          </p:cNvSpPr>
          <p:nvPr>
            <p:ph type="body" idx="1"/>
          </p:nvPr>
        </p:nvSpPr>
        <p:spPr>
          <a:xfrm>
            <a:off x="707700" y="4447450"/>
            <a:ext cx="5661650" cy="421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47: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7: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17:notes"/>
          <p:cNvSpPr txBox="1">
            <a:spLocks noGrp="1"/>
          </p:cNvSpPr>
          <p:nvPr>
            <p:ph type="body" idx="1"/>
          </p:nvPr>
        </p:nvSpPr>
        <p:spPr>
          <a:xfrm>
            <a:off x="707700" y="4447450"/>
            <a:ext cx="5661600" cy="421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2:notes"/>
          <p:cNvSpPr txBox="1">
            <a:spLocks noGrp="1"/>
          </p:cNvSpPr>
          <p:nvPr>
            <p:ph type="body" idx="1"/>
          </p:nvPr>
        </p:nvSpPr>
        <p:spPr>
          <a:xfrm>
            <a:off x="707700" y="4447450"/>
            <a:ext cx="5661650" cy="421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42:notes"/>
          <p:cNvSpPr>
            <a:spLocks noGrp="1" noRot="1" noChangeAspect="1"/>
          </p:cNvSpPr>
          <p:nvPr>
            <p:ph type="sldImg" idx="2"/>
          </p:nvPr>
        </p:nvSpPr>
        <p:spPr>
          <a:xfrm>
            <a:off x="1196975" y="701675"/>
            <a:ext cx="4683125" cy="35115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grpSp>
        <p:nvGrpSpPr>
          <p:cNvPr id="13" name="Google Shape;13;p51"/>
          <p:cNvGrpSpPr/>
          <p:nvPr/>
        </p:nvGrpSpPr>
        <p:grpSpPr>
          <a:xfrm>
            <a:off x="0" y="609600"/>
            <a:ext cx="9161970" cy="1677035"/>
            <a:chOff x="0" y="2895600"/>
            <a:chExt cx="9161970" cy="1677035"/>
          </a:xfrm>
        </p:grpSpPr>
        <p:pic>
          <p:nvPicPr>
            <p:cNvPr id="14" name="Google Shape;14;p51"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15" name="Google Shape;15;p51"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16" name="Google Shape;16;p51"/>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51"/>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51"/>
          <p:cNvSpPr txBox="1">
            <a:spLocks noGrp="1"/>
          </p:cNvSpPr>
          <p:nvPr>
            <p:ph type="title"/>
          </p:nvPr>
        </p:nvSpPr>
        <p:spPr>
          <a:xfrm>
            <a:off x="531639" y="753228"/>
            <a:ext cx="6896400" cy="108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1"/>
          <p:cNvSpPr txBox="1">
            <a:spLocks noGrp="1"/>
          </p:cNvSpPr>
          <p:nvPr>
            <p:ph type="body" idx="1"/>
          </p:nvPr>
        </p:nvSpPr>
        <p:spPr>
          <a:xfrm>
            <a:off x="533400" y="2336873"/>
            <a:ext cx="6887400" cy="3599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0" name="Google Shape;20;p51"/>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1"/>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1"/>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36"/>
        <p:cNvGrpSpPr/>
        <p:nvPr/>
      </p:nvGrpSpPr>
      <p:grpSpPr>
        <a:xfrm>
          <a:off x="0" y="0"/>
          <a:ext cx="0" cy="0"/>
          <a:chOff x="0" y="0"/>
          <a:chExt cx="0" cy="0"/>
        </a:xfrm>
      </p:grpSpPr>
      <p:grpSp>
        <p:nvGrpSpPr>
          <p:cNvPr id="137" name="Google Shape;137;p64"/>
          <p:cNvGrpSpPr/>
          <p:nvPr/>
        </p:nvGrpSpPr>
        <p:grpSpPr>
          <a:xfrm>
            <a:off x="0" y="4572000"/>
            <a:ext cx="9161970" cy="1677035"/>
            <a:chOff x="0" y="2895600"/>
            <a:chExt cx="9161970" cy="1677035"/>
          </a:xfrm>
        </p:grpSpPr>
        <p:pic>
          <p:nvPicPr>
            <p:cNvPr id="138" name="Google Shape;138;p64"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139" name="Google Shape;139;p64"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140" name="Google Shape;140;p64"/>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4"/>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64"/>
          <p:cNvSpPr txBox="1">
            <a:spLocks noGrp="1"/>
          </p:cNvSpPr>
          <p:nvPr>
            <p:ph type="title"/>
          </p:nvPr>
        </p:nvSpPr>
        <p:spPr>
          <a:xfrm>
            <a:off x="533403" y="4711617"/>
            <a:ext cx="6894900" cy="544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400"/>
              <a:buFont typeface="Trebuchet M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64"/>
          <p:cNvSpPr>
            <a:spLocks noGrp="1"/>
          </p:cNvSpPr>
          <p:nvPr>
            <p:ph type="pic" idx="2"/>
          </p:nvPr>
        </p:nvSpPr>
        <p:spPr>
          <a:xfrm>
            <a:off x="531639" y="609598"/>
            <a:ext cx="6896400" cy="3589500"/>
          </a:xfrm>
          <a:prstGeom prst="rect">
            <a:avLst/>
          </a:prstGeom>
          <a:noFill/>
          <a:ln>
            <a:noFill/>
          </a:ln>
          <a:effectLst>
            <a:outerShdw blurRad="76200" dist="63500" dir="5040000" algn="tl" rotWithShape="0">
              <a:srgbClr val="000000">
                <a:alpha val="40780"/>
              </a:srgbClr>
            </a:outerShdw>
          </a:effectLst>
        </p:spPr>
      </p:sp>
      <p:sp>
        <p:nvSpPr>
          <p:cNvPr id="144" name="Google Shape;144;p64"/>
          <p:cNvSpPr txBox="1">
            <a:spLocks noGrp="1"/>
          </p:cNvSpPr>
          <p:nvPr>
            <p:ph type="body" idx="1"/>
          </p:nvPr>
        </p:nvSpPr>
        <p:spPr>
          <a:xfrm>
            <a:off x="533401" y="5256098"/>
            <a:ext cx="6894900" cy="547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45" name="Google Shape;145;p64"/>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4"/>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64"/>
          <p:cNvSpPr txBox="1">
            <a:spLocks noGrp="1"/>
          </p:cNvSpPr>
          <p:nvPr>
            <p:ph type="sldNum" idx="12"/>
          </p:nvPr>
        </p:nvSpPr>
        <p:spPr>
          <a:xfrm>
            <a:off x="7856438" y="4711310"/>
            <a:ext cx="11499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48"/>
        <p:cNvGrpSpPr/>
        <p:nvPr/>
      </p:nvGrpSpPr>
      <p:grpSpPr>
        <a:xfrm>
          <a:off x="0" y="0"/>
          <a:ext cx="0" cy="0"/>
          <a:chOff x="0" y="0"/>
          <a:chExt cx="0" cy="0"/>
        </a:xfrm>
      </p:grpSpPr>
      <p:grpSp>
        <p:nvGrpSpPr>
          <p:cNvPr id="149" name="Google Shape;149;p65"/>
          <p:cNvGrpSpPr/>
          <p:nvPr/>
        </p:nvGrpSpPr>
        <p:grpSpPr>
          <a:xfrm>
            <a:off x="0" y="4572000"/>
            <a:ext cx="9161970" cy="1677035"/>
            <a:chOff x="0" y="2895600"/>
            <a:chExt cx="9161970" cy="1677035"/>
          </a:xfrm>
        </p:grpSpPr>
        <p:pic>
          <p:nvPicPr>
            <p:cNvPr id="150" name="Google Shape;150;p65"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151" name="Google Shape;151;p65"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152" name="Google Shape;152;p65"/>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5"/>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65"/>
          <p:cNvSpPr txBox="1">
            <a:spLocks noGrp="1"/>
          </p:cNvSpPr>
          <p:nvPr>
            <p:ph type="title"/>
          </p:nvPr>
        </p:nvSpPr>
        <p:spPr>
          <a:xfrm>
            <a:off x="524255" y="609597"/>
            <a:ext cx="6896400" cy="3592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65"/>
          <p:cNvSpPr txBox="1">
            <a:spLocks noGrp="1"/>
          </p:cNvSpPr>
          <p:nvPr>
            <p:ph type="body" idx="1"/>
          </p:nvPr>
        </p:nvSpPr>
        <p:spPr>
          <a:xfrm>
            <a:off x="531638" y="4710340"/>
            <a:ext cx="6889200" cy="11019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56" name="Google Shape;156;p65"/>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5"/>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65"/>
          <p:cNvSpPr txBox="1">
            <a:spLocks noGrp="1"/>
          </p:cNvSpPr>
          <p:nvPr>
            <p:ph type="sldNum" idx="12"/>
          </p:nvPr>
        </p:nvSpPr>
        <p:spPr>
          <a:xfrm>
            <a:off x="7856438" y="4711616"/>
            <a:ext cx="11499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59"/>
        <p:cNvGrpSpPr/>
        <p:nvPr/>
      </p:nvGrpSpPr>
      <p:grpSpPr>
        <a:xfrm>
          <a:off x="0" y="0"/>
          <a:ext cx="0" cy="0"/>
          <a:chOff x="0" y="0"/>
          <a:chExt cx="0" cy="0"/>
        </a:xfrm>
      </p:grpSpPr>
      <p:grpSp>
        <p:nvGrpSpPr>
          <p:cNvPr id="160" name="Google Shape;160;p66"/>
          <p:cNvGrpSpPr/>
          <p:nvPr/>
        </p:nvGrpSpPr>
        <p:grpSpPr>
          <a:xfrm>
            <a:off x="0" y="4572000"/>
            <a:ext cx="9161970" cy="1677035"/>
            <a:chOff x="0" y="2895600"/>
            <a:chExt cx="9161970" cy="1677035"/>
          </a:xfrm>
        </p:grpSpPr>
        <p:pic>
          <p:nvPicPr>
            <p:cNvPr id="161" name="Google Shape;161;p66"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162" name="Google Shape;162;p66"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163" name="Google Shape;163;p66"/>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6"/>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66"/>
          <p:cNvSpPr txBox="1">
            <a:spLocks noGrp="1"/>
          </p:cNvSpPr>
          <p:nvPr>
            <p:ph type="title"/>
          </p:nvPr>
        </p:nvSpPr>
        <p:spPr>
          <a:xfrm>
            <a:off x="767921" y="616983"/>
            <a:ext cx="6425100" cy="303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66"/>
          <p:cNvSpPr txBox="1">
            <a:spLocks noGrp="1"/>
          </p:cNvSpPr>
          <p:nvPr>
            <p:ph type="body" idx="1"/>
          </p:nvPr>
        </p:nvSpPr>
        <p:spPr>
          <a:xfrm>
            <a:off x="989438" y="3660763"/>
            <a:ext cx="5987700" cy="549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67" name="Google Shape;167;p66"/>
          <p:cNvSpPr txBox="1">
            <a:spLocks noGrp="1"/>
          </p:cNvSpPr>
          <p:nvPr>
            <p:ph type="body" idx="2"/>
          </p:nvPr>
        </p:nvSpPr>
        <p:spPr>
          <a:xfrm>
            <a:off x="531638" y="4710340"/>
            <a:ext cx="6903900" cy="11019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68" name="Google Shape;168;p66"/>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6"/>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66"/>
          <p:cNvSpPr txBox="1">
            <a:spLocks noGrp="1"/>
          </p:cNvSpPr>
          <p:nvPr>
            <p:ph type="sldNum" idx="12"/>
          </p:nvPr>
        </p:nvSpPr>
        <p:spPr>
          <a:xfrm>
            <a:off x="7856438" y="4709926"/>
            <a:ext cx="11499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
        <p:nvSpPr>
          <p:cNvPr id="171" name="Google Shape;171;p66"/>
          <p:cNvSpPr txBox="1"/>
          <p:nvPr/>
        </p:nvSpPr>
        <p:spPr>
          <a:xfrm>
            <a:off x="270932" y="748116"/>
            <a:ext cx="5334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7200"/>
              <a:buFont typeface="Trebuchet MS"/>
              <a:buNone/>
            </a:pPr>
            <a:r>
              <a:rPr lang="en-US" sz="7200" b="0" cap="none">
                <a:solidFill>
                  <a:schemeClr val="lt1"/>
                </a:solidFill>
                <a:latin typeface="Trebuchet MS"/>
                <a:ea typeface="Trebuchet MS"/>
                <a:cs typeface="Trebuchet MS"/>
                <a:sym typeface="Trebuchet MS"/>
              </a:rPr>
              <a:t>“</a:t>
            </a:r>
            <a:endParaRPr/>
          </a:p>
        </p:txBody>
      </p:sp>
      <p:sp>
        <p:nvSpPr>
          <p:cNvPr id="172" name="Google Shape;172;p66"/>
          <p:cNvSpPr txBox="1"/>
          <p:nvPr/>
        </p:nvSpPr>
        <p:spPr>
          <a:xfrm>
            <a:off x="6967191" y="2998573"/>
            <a:ext cx="457200" cy="584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lt1"/>
              </a:buClr>
              <a:buSzPts val="7200"/>
              <a:buFont typeface="Trebuchet MS"/>
              <a:buNone/>
            </a:pPr>
            <a:r>
              <a:rPr lang="en-US" sz="7200" b="0" cap="none">
                <a:solidFill>
                  <a:schemeClr val="lt1"/>
                </a:solidFill>
                <a:latin typeface="Trebuchet MS"/>
                <a:ea typeface="Trebuchet MS"/>
                <a:cs typeface="Trebuchet MS"/>
                <a:sym typeface="Trebuchet MS"/>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73"/>
        <p:cNvGrpSpPr/>
        <p:nvPr/>
      </p:nvGrpSpPr>
      <p:grpSpPr>
        <a:xfrm>
          <a:off x="0" y="0"/>
          <a:ext cx="0" cy="0"/>
          <a:chOff x="0" y="0"/>
          <a:chExt cx="0" cy="0"/>
        </a:xfrm>
      </p:grpSpPr>
      <p:grpSp>
        <p:nvGrpSpPr>
          <p:cNvPr id="174" name="Google Shape;174;p67"/>
          <p:cNvGrpSpPr/>
          <p:nvPr/>
        </p:nvGrpSpPr>
        <p:grpSpPr>
          <a:xfrm>
            <a:off x="0" y="4572000"/>
            <a:ext cx="9161970" cy="1677035"/>
            <a:chOff x="0" y="2895600"/>
            <a:chExt cx="9161970" cy="1677035"/>
          </a:xfrm>
        </p:grpSpPr>
        <p:pic>
          <p:nvPicPr>
            <p:cNvPr id="175" name="Google Shape;175;p67"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176" name="Google Shape;176;p67"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177" name="Google Shape;177;p67"/>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7"/>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79;p67"/>
          <p:cNvSpPr txBox="1">
            <a:spLocks noGrp="1"/>
          </p:cNvSpPr>
          <p:nvPr>
            <p:ph type="title"/>
          </p:nvPr>
        </p:nvSpPr>
        <p:spPr>
          <a:xfrm>
            <a:off x="531638" y="4710340"/>
            <a:ext cx="6896400" cy="589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Trebuchet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67"/>
          <p:cNvSpPr txBox="1">
            <a:spLocks noGrp="1"/>
          </p:cNvSpPr>
          <p:nvPr>
            <p:ph type="body" idx="1"/>
          </p:nvPr>
        </p:nvSpPr>
        <p:spPr>
          <a:xfrm>
            <a:off x="531639" y="5300150"/>
            <a:ext cx="6896400" cy="512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81" name="Google Shape;181;p67"/>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67"/>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67"/>
          <p:cNvSpPr txBox="1">
            <a:spLocks noGrp="1"/>
          </p:cNvSpPr>
          <p:nvPr>
            <p:ph type="sldNum" idx="12"/>
          </p:nvPr>
        </p:nvSpPr>
        <p:spPr>
          <a:xfrm>
            <a:off x="7856438" y="4709926"/>
            <a:ext cx="11499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84"/>
        <p:cNvGrpSpPr/>
        <p:nvPr/>
      </p:nvGrpSpPr>
      <p:grpSpPr>
        <a:xfrm>
          <a:off x="0" y="0"/>
          <a:ext cx="0" cy="0"/>
          <a:chOff x="0" y="0"/>
          <a:chExt cx="0" cy="0"/>
        </a:xfrm>
      </p:grpSpPr>
      <p:grpSp>
        <p:nvGrpSpPr>
          <p:cNvPr id="185" name="Google Shape;185;p68"/>
          <p:cNvGrpSpPr/>
          <p:nvPr/>
        </p:nvGrpSpPr>
        <p:grpSpPr>
          <a:xfrm>
            <a:off x="0" y="609600"/>
            <a:ext cx="9161970" cy="1677035"/>
            <a:chOff x="0" y="2895600"/>
            <a:chExt cx="9161970" cy="1677035"/>
          </a:xfrm>
        </p:grpSpPr>
        <p:pic>
          <p:nvPicPr>
            <p:cNvPr id="186" name="Google Shape;186;p68"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187" name="Google Shape;187;p68"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188" name="Google Shape;188;p68"/>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8"/>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68"/>
          <p:cNvSpPr txBox="1">
            <a:spLocks noGrp="1"/>
          </p:cNvSpPr>
          <p:nvPr>
            <p:ph type="title"/>
          </p:nvPr>
        </p:nvSpPr>
        <p:spPr>
          <a:xfrm>
            <a:off x="531639" y="753228"/>
            <a:ext cx="6896400" cy="108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68"/>
          <p:cNvSpPr txBox="1">
            <a:spLocks noGrp="1"/>
          </p:cNvSpPr>
          <p:nvPr>
            <p:ph type="body" idx="1"/>
          </p:nvPr>
        </p:nvSpPr>
        <p:spPr>
          <a:xfrm>
            <a:off x="532629" y="2329489"/>
            <a:ext cx="21945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92" name="Google Shape;192;p68"/>
          <p:cNvSpPr txBox="1">
            <a:spLocks noGrp="1"/>
          </p:cNvSpPr>
          <p:nvPr>
            <p:ph type="body" idx="2"/>
          </p:nvPr>
        </p:nvSpPr>
        <p:spPr>
          <a:xfrm>
            <a:off x="539777" y="3015290"/>
            <a:ext cx="2194500" cy="2913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93" name="Google Shape;193;p68"/>
          <p:cNvSpPr txBox="1">
            <a:spLocks noGrp="1"/>
          </p:cNvSpPr>
          <p:nvPr>
            <p:ph type="body" idx="3"/>
          </p:nvPr>
        </p:nvSpPr>
        <p:spPr>
          <a:xfrm>
            <a:off x="2878413" y="2336873"/>
            <a:ext cx="21945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94" name="Google Shape;194;p68"/>
          <p:cNvSpPr txBox="1">
            <a:spLocks noGrp="1"/>
          </p:cNvSpPr>
          <p:nvPr>
            <p:ph type="body" idx="4"/>
          </p:nvPr>
        </p:nvSpPr>
        <p:spPr>
          <a:xfrm>
            <a:off x="2879710" y="3007906"/>
            <a:ext cx="2194500" cy="2913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95" name="Google Shape;195;p68"/>
          <p:cNvSpPr txBox="1">
            <a:spLocks noGrp="1"/>
          </p:cNvSpPr>
          <p:nvPr>
            <p:ph type="body" idx="5"/>
          </p:nvPr>
        </p:nvSpPr>
        <p:spPr>
          <a:xfrm>
            <a:off x="5226136" y="2336873"/>
            <a:ext cx="21945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96" name="Google Shape;196;p68"/>
          <p:cNvSpPr txBox="1">
            <a:spLocks noGrp="1"/>
          </p:cNvSpPr>
          <p:nvPr>
            <p:ph type="body" idx="6"/>
          </p:nvPr>
        </p:nvSpPr>
        <p:spPr>
          <a:xfrm>
            <a:off x="5233520" y="3007905"/>
            <a:ext cx="2194500" cy="2913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197" name="Google Shape;197;p68"/>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68"/>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68"/>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0"/>
        <p:cNvGrpSpPr/>
        <p:nvPr/>
      </p:nvGrpSpPr>
      <p:grpSpPr>
        <a:xfrm>
          <a:off x="0" y="0"/>
          <a:ext cx="0" cy="0"/>
          <a:chOff x="0" y="0"/>
          <a:chExt cx="0" cy="0"/>
        </a:xfrm>
      </p:grpSpPr>
      <p:grpSp>
        <p:nvGrpSpPr>
          <p:cNvPr id="201" name="Google Shape;201;p69"/>
          <p:cNvGrpSpPr/>
          <p:nvPr/>
        </p:nvGrpSpPr>
        <p:grpSpPr>
          <a:xfrm>
            <a:off x="0" y="609600"/>
            <a:ext cx="9161970" cy="1677035"/>
            <a:chOff x="0" y="2895600"/>
            <a:chExt cx="9161970" cy="1677035"/>
          </a:xfrm>
        </p:grpSpPr>
        <p:pic>
          <p:nvPicPr>
            <p:cNvPr id="202" name="Google Shape;202;p69"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203" name="Google Shape;203;p69"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204" name="Google Shape;204;p69"/>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9"/>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69"/>
          <p:cNvSpPr txBox="1">
            <a:spLocks noGrp="1"/>
          </p:cNvSpPr>
          <p:nvPr>
            <p:ph type="title"/>
          </p:nvPr>
        </p:nvSpPr>
        <p:spPr>
          <a:xfrm>
            <a:off x="531639" y="753228"/>
            <a:ext cx="6896400" cy="10809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69"/>
          <p:cNvSpPr txBox="1">
            <a:spLocks noGrp="1"/>
          </p:cNvSpPr>
          <p:nvPr>
            <p:ph type="body" idx="1"/>
          </p:nvPr>
        </p:nvSpPr>
        <p:spPr>
          <a:xfrm rot="5400000">
            <a:off x="2177389" y="692873"/>
            <a:ext cx="3599400" cy="6887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08" name="Google Shape;208;p69"/>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69"/>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69"/>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1"/>
        <p:cNvGrpSpPr/>
        <p:nvPr/>
      </p:nvGrpSpPr>
      <p:grpSpPr>
        <a:xfrm>
          <a:off x="0" y="0"/>
          <a:ext cx="0" cy="0"/>
          <a:chOff x="0" y="0"/>
          <a:chExt cx="0" cy="0"/>
        </a:xfrm>
      </p:grpSpPr>
      <p:grpSp>
        <p:nvGrpSpPr>
          <p:cNvPr id="212" name="Google Shape;212;p70"/>
          <p:cNvGrpSpPr/>
          <p:nvPr/>
        </p:nvGrpSpPr>
        <p:grpSpPr>
          <a:xfrm rot="5400000">
            <a:off x="4575320" y="2747062"/>
            <a:ext cx="6862424" cy="1368301"/>
            <a:chOff x="2281445" y="609600"/>
            <a:chExt cx="6862424" cy="1368301"/>
          </a:xfrm>
        </p:grpSpPr>
        <p:sp>
          <p:nvSpPr>
            <p:cNvPr id="213" name="Google Shape;213;p70"/>
            <p:cNvSpPr/>
            <p:nvPr/>
          </p:nvSpPr>
          <p:spPr>
            <a:xfrm>
              <a:off x="2281445" y="609601"/>
              <a:ext cx="52857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0"/>
            <p:cNvSpPr/>
            <p:nvPr/>
          </p:nvSpPr>
          <p:spPr>
            <a:xfrm>
              <a:off x="7710769" y="609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70"/>
          <p:cNvSpPr txBox="1">
            <a:spLocks noGrp="1"/>
          </p:cNvSpPr>
          <p:nvPr>
            <p:ph type="title"/>
          </p:nvPr>
        </p:nvSpPr>
        <p:spPr>
          <a:xfrm rot="5400000">
            <a:off x="5768700" y="2305797"/>
            <a:ext cx="4461900" cy="1069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70"/>
          <p:cNvSpPr txBox="1">
            <a:spLocks noGrp="1"/>
          </p:cNvSpPr>
          <p:nvPr>
            <p:ph type="body" idx="1"/>
          </p:nvPr>
        </p:nvSpPr>
        <p:spPr>
          <a:xfrm rot="5400000">
            <a:off x="1135200" y="-15302"/>
            <a:ext cx="5326500" cy="6576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17" name="Google Shape;217;p70"/>
          <p:cNvSpPr txBox="1">
            <a:spLocks noGrp="1"/>
          </p:cNvSpPr>
          <p:nvPr>
            <p:ph type="dt" idx="10"/>
          </p:nvPr>
        </p:nvSpPr>
        <p:spPr>
          <a:xfrm>
            <a:off x="5029144"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70"/>
          <p:cNvSpPr txBox="1">
            <a:spLocks noGrp="1"/>
          </p:cNvSpPr>
          <p:nvPr>
            <p:ph type="ftr" idx="11"/>
          </p:nvPr>
        </p:nvSpPr>
        <p:spPr>
          <a:xfrm>
            <a:off x="510241" y="5936189"/>
            <a:ext cx="45189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70"/>
          <p:cNvSpPr txBox="1">
            <a:spLocks noGrp="1"/>
          </p:cNvSpPr>
          <p:nvPr>
            <p:ph type="sldNum" idx="12"/>
          </p:nvPr>
        </p:nvSpPr>
        <p:spPr>
          <a:xfrm>
            <a:off x="7431152" y="5432500"/>
            <a:ext cx="1149600" cy="1273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Clr>
                <a:schemeClr val="lt1"/>
              </a:buClr>
              <a:buSzPts val="3600"/>
              <a:buFont typeface="Trebuchet MS"/>
              <a:buNone/>
              <a:defRPr sz="3600">
                <a:solidFill>
                  <a:schemeClr val="lt1"/>
                </a:solidFill>
                <a:latin typeface="Trebuchet MS"/>
                <a:ea typeface="Trebuchet MS"/>
                <a:cs typeface="Trebuchet MS"/>
                <a:sym typeface="Trebuchet MS"/>
              </a:defRPr>
            </a:lvl1pPr>
            <a:lvl2pPr marL="0" marR="0" lvl="1" indent="0" algn="l">
              <a:spcBef>
                <a:spcPts val="0"/>
              </a:spcBef>
              <a:spcAft>
                <a:spcPts val="0"/>
              </a:spcAft>
              <a:buClr>
                <a:schemeClr val="lt1"/>
              </a:buClr>
              <a:buSzPts val="3600"/>
              <a:buFont typeface="Trebuchet MS"/>
              <a:buNone/>
              <a:defRPr sz="3600">
                <a:solidFill>
                  <a:schemeClr val="lt1"/>
                </a:solidFill>
                <a:latin typeface="Trebuchet MS"/>
                <a:ea typeface="Trebuchet MS"/>
                <a:cs typeface="Trebuchet MS"/>
                <a:sym typeface="Trebuchet MS"/>
              </a:defRPr>
            </a:lvl2pPr>
            <a:lvl3pPr marL="0" marR="0" lvl="2" indent="0" algn="l">
              <a:spcBef>
                <a:spcPts val="0"/>
              </a:spcBef>
              <a:spcAft>
                <a:spcPts val="0"/>
              </a:spcAft>
              <a:buClr>
                <a:schemeClr val="lt1"/>
              </a:buClr>
              <a:buSzPts val="3600"/>
              <a:buFont typeface="Trebuchet MS"/>
              <a:buNone/>
              <a:defRPr sz="3600">
                <a:solidFill>
                  <a:schemeClr val="lt1"/>
                </a:solidFill>
                <a:latin typeface="Trebuchet MS"/>
                <a:ea typeface="Trebuchet MS"/>
                <a:cs typeface="Trebuchet MS"/>
                <a:sym typeface="Trebuchet MS"/>
              </a:defRPr>
            </a:lvl3pPr>
            <a:lvl4pPr marL="0" marR="0" lvl="3" indent="0" algn="l">
              <a:spcBef>
                <a:spcPts val="0"/>
              </a:spcBef>
              <a:spcAft>
                <a:spcPts val="0"/>
              </a:spcAft>
              <a:buClr>
                <a:schemeClr val="lt1"/>
              </a:buClr>
              <a:buSzPts val="3600"/>
              <a:buFont typeface="Trebuchet MS"/>
              <a:buNone/>
              <a:defRPr sz="3600">
                <a:solidFill>
                  <a:schemeClr val="lt1"/>
                </a:solidFill>
                <a:latin typeface="Trebuchet MS"/>
                <a:ea typeface="Trebuchet MS"/>
                <a:cs typeface="Trebuchet MS"/>
                <a:sym typeface="Trebuchet MS"/>
              </a:defRPr>
            </a:lvl4pPr>
            <a:lvl5pPr marL="0" marR="0" lvl="4" indent="0" algn="l">
              <a:spcBef>
                <a:spcPts val="0"/>
              </a:spcBef>
              <a:spcAft>
                <a:spcPts val="0"/>
              </a:spcAft>
              <a:buClr>
                <a:schemeClr val="lt1"/>
              </a:buClr>
              <a:buSzPts val="3600"/>
              <a:buFont typeface="Trebuchet MS"/>
              <a:buNone/>
              <a:defRPr sz="3600">
                <a:solidFill>
                  <a:schemeClr val="lt1"/>
                </a:solidFill>
                <a:latin typeface="Trebuchet MS"/>
                <a:ea typeface="Trebuchet MS"/>
                <a:cs typeface="Trebuchet MS"/>
                <a:sym typeface="Trebuchet MS"/>
              </a:defRPr>
            </a:lvl5pPr>
            <a:lvl6pPr marL="0" marR="0" lvl="5" indent="0" algn="l">
              <a:spcBef>
                <a:spcPts val="0"/>
              </a:spcBef>
              <a:spcAft>
                <a:spcPts val="0"/>
              </a:spcAft>
              <a:buClr>
                <a:schemeClr val="lt1"/>
              </a:buClr>
              <a:buSzPts val="3600"/>
              <a:buFont typeface="Trebuchet MS"/>
              <a:buNone/>
              <a:defRPr sz="3600">
                <a:solidFill>
                  <a:schemeClr val="lt1"/>
                </a:solidFill>
                <a:latin typeface="Trebuchet MS"/>
                <a:ea typeface="Trebuchet MS"/>
                <a:cs typeface="Trebuchet MS"/>
                <a:sym typeface="Trebuchet MS"/>
              </a:defRPr>
            </a:lvl6pPr>
            <a:lvl7pPr marL="0" marR="0" lvl="6" indent="0" algn="l">
              <a:spcBef>
                <a:spcPts val="0"/>
              </a:spcBef>
              <a:spcAft>
                <a:spcPts val="0"/>
              </a:spcAft>
              <a:buClr>
                <a:schemeClr val="lt1"/>
              </a:buClr>
              <a:buSzPts val="3600"/>
              <a:buFont typeface="Trebuchet MS"/>
              <a:buNone/>
              <a:defRPr sz="3600">
                <a:solidFill>
                  <a:schemeClr val="lt1"/>
                </a:solidFill>
                <a:latin typeface="Trebuchet MS"/>
                <a:ea typeface="Trebuchet MS"/>
                <a:cs typeface="Trebuchet MS"/>
                <a:sym typeface="Trebuchet MS"/>
              </a:defRPr>
            </a:lvl7pPr>
            <a:lvl8pPr marL="0" marR="0" lvl="7" indent="0" algn="l">
              <a:spcBef>
                <a:spcPts val="0"/>
              </a:spcBef>
              <a:spcAft>
                <a:spcPts val="0"/>
              </a:spcAft>
              <a:buClr>
                <a:schemeClr val="lt1"/>
              </a:buClr>
              <a:buSzPts val="3600"/>
              <a:buFont typeface="Trebuchet MS"/>
              <a:buNone/>
              <a:defRPr sz="3600">
                <a:solidFill>
                  <a:schemeClr val="lt1"/>
                </a:solidFill>
                <a:latin typeface="Trebuchet MS"/>
                <a:ea typeface="Trebuchet MS"/>
                <a:cs typeface="Trebuchet MS"/>
                <a:sym typeface="Trebuchet MS"/>
              </a:defRPr>
            </a:lvl8pPr>
            <a:lvl9pPr marL="0" marR="0" lvl="8" indent="0" algn="l">
              <a:spcBef>
                <a:spcPts val="0"/>
              </a:spcBef>
              <a:spcAft>
                <a:spcPts val="0"/>
              </a:spcAft>
              <a:buClr>
                <a:schemeClr val="lt1"/>
              </a:buClr>
              <a:buSzPts val="3600"/>
              <a:buFont typeface="Trebuchet MS"/>
              <a:buNone/>
              <a:defRPr sz="3600">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7"/>
        <p:cNvGrpSpPr/>
        <p:nvPr/>
      </p:nvGrpSpPr>
      <p:grpSpPr>
        <a:xfrm>
          <a:off x="0" y="0"/>
          <a:ext cx="0" cy="0"/>
          <a:chOff x="0" y="0"/>
          <a:chExt cx="0" cy="0"/>
        </a:xfrm>
      </p:grpSpPr>
      <p:grpSp>
        <p:nvGrpSpPr>
          <p:cNvPr id="228" name="Google Shape;228;p58"/>
          <p:cNvGrpSpPr/>
          <p:nvPr/>
        </p:nvGrpSpPr>
        <p:grpSpPr>
          <a:xfrm>
            <a:off x="0" y="609600"/>
            <a:ext cx="9161970" cy="1677035"/>
            <a:chOff x="0" y="2895600"/>
            <a:chExt cx="9161970" cy="1677035"/>
          </a:xfrm>
        </p:grpSpPr>
        <p:pic>
          <p:nvPicPr>
            <p:cNvPr id="229" name="Google Shape;229;p58"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230" name="Google Shape;230;p58"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231" name="Google Shape;231;p58"/>
            <p:cNvSpPr/>
            <p:nvPr/>
          </p:nvSpPr>
          <p:spPr>
            <a:xfrm>
              <a:off x="0" y="2895600"/>
              <a:ext cx="7567200" cy="1368300"/>
            </a:xfrm>
            <a:prstGeom prst="rect">
              <a:avLst/>
            </a:pr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8"/>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58"/>
          <p:cNvSpPr txBox="1">
            <a:spLocks noGrp="1"/>
          </p:cNvSpPr>
          <p:nvPr>
            <p:ph type="title"/>
          </p:nvPr>
        </p:nvSpPr>
        <p:spPr>
          <a:xfrm>
            <a:off x="531639" y="753228"/>
            <a:ext cx="6896400" cy="108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58"/>
          <p:cNvSpPr txBox="1">
            <a:spLocks noGrp="1"/>
          </p:cNvSpPr>
          <p:nvPr>
            <p:ph type="body" idx="1"/>
          </p:nvPr>
        </p:nvSpPr>
        <p:spPr>
          <a:xfrm>
            <a:off x="533400" y="2336873"/>
            <a:ext cx="6887400" cy="3599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58"/>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58"/>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58"/>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rgbClr val="888888"/>
              </a:buClr>
              <a:buSzPts val="3600"/>
              <a:buFont typeface="Trebuchet MS"/>
              <a:buNone/>
              <a:defRPr/>
            </a:lvl1pPr>
            <a:lvl2pPr marL="0" lvl="1" indent="0" algn="l">
              <a:spcBef>
                <a:spcPts val="0"/>
              </a:spcBef>
              <a:spcAft>
                <a:spcPts val="0"/>
              </a:spcAft>
              <a:buClr>
                <a:srgbClr val="888888"/>
              </a:buClr>
              <a:buSzPts val="3600"/>
              <a:buFont typeface="Trebuchet MS"/>
              <a:buNone/>
              <a:defRPr/>
            </a:lvl2pPr>
            <a:lvl3pPr marL="0" lvl="2" indent="0" algn="l">
              <a:spcBef>
                <a:spcPts val="0"/>
              </a:spcBef>
              <a:spcAft>
                <a:spcPts val="0"/>
              </a:spcAft>
              <a:buClr>
                <a:srgbClr val="888888"/>
              </a:buClr>
              <a:buSzPts val="3600"/>
              <a:buFont typeface="Trebuchet MS"/>
              <a:buNone/>
              <a:defRPr/>
            </a:lvl3pPr>
            <a:lvl4pPr marL="0" lvl="3" indent="0" algn="l">
              <a:spcBef>
                <a:spcPts val="0"/>
              </a:spcBef>
              <a:spcAft>
                <a:spcPts val="0"/>
              </a:spcAft>
              <a:buClr>
                <a:srgbClr val="888888"/>
              </a:buClr>
              <a:buSzPts val="3600"/>
              <a:buFont typeface="Trebuchet MS"/>
              <a:buNone/>
              <a:defRPr/>
            </a:lvl4pPr>
            <a:lvl5pPr marL="0" lvl="4" indent="0" algn="l">
              <a:spcBef>
                <a:spcPts val="0"/>
              </a:spcBef>
              <a:spcAft>
                <a:spcPts val="0"/>
              </a:spcAft>
              <a:buClr>
                <a:srgbClr val="888888"/>
              </a:buClr>
              <a:buSzPts val="3600"/>
              <a:buFont typeface="Trebuchet MS"/>
              <a:buNone/>
              <a:defRPr/>
            </a:lvl5pPr>
            <a:lvl6pPr marL="0" lvl="5" indent="0" algn="l">
              <a:spcBef>
                <a:spcPts val="0"/>
              </a:spcBef>
              <a:spcAft>
                <a:spcPts val="0"/>
              </a:spcAft>
              <a:buClr>
                <a:srgbClr val="888888"/>
              </a:buClr>
              <a:buSzPts val="3600"/>
              <a:buFont typeface="Trebuchet MS"/>
              <a:buNone/>
              <a:defRPr/>
            </a:lvl6pPr>
            <a:lvl7pPr marL="0" lvl="6" indent="0" algn="l">
              <a:spcBef>
                <a:spcPts val="0"/>
              </a:spcBef>
              <a:spcAft>
                <a:spcPts val="0"/>
              </a:spcAft>
              <a:buClr>
                <a:srgbClr val="888888"/>
              </a:buClr>
              <a:buSzPts val="3600"/>
              <a:buFont typeface="Trebuchet MS"/>
              <a:buNone/>
              <a:defRPr/>
            </a:lvl7pPr>
            <a:lvl8pPr marL="0" lvl="7" indent="0" algn="l">
              <a:spcBef>
                <a:spcPts val="0"/>
              </a:spcBef>
              <a:spcAft>
                <a:spcPts val="0"/>
              </a:spcAft>
              <a:buClr>
                <a:srgbClr val="888888"/>
              </a:buClr>
              <a:buSzPts val="3600"/>
              <a:buFont typeface="Trebuchet MS"/>
              <a:buNone/>
              <a:defRPr/>
            </a:lvl8pPr>
            <a:lvl9pPr marL="0" lvl="8" indent="0" algn="l">
              <a:spcBef>
                <a:spcPts val="0"/>
              </a:spcBef>
              <a:spcAft>
                <a:spcPts val="0"/>
              </a:spcAft>
              <a:buClr>
                <a:srgbClr val="888888"/>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grpSp>
        <p:nvGrpSpPr>
          <p:cNvPr id="31" name="Google Shape;31;p53"/>
          <p:cNvGrpSpPr/>
          <p:nvPr/>
        </p:nvGrpSpPr>
        <p:grpSpPr>
          <a:xfrm>
            <a:off x="0" y="609600"/>
            <a:ext cx="9161970" cy="1677035"/>
            <a:chOff x="0" y="2895600"/>
            <a:chExt cx="9161970" cy="1677035"/>
          </a:xfrm>
        </p:grpSpPr>
        <p:pic>
          <p:nvPicPr>
            <p:cNvPr id="32" name="Google Shape;32;p53"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33" name="Google Shape;33;p53"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34" name="Google Shape;34;p53"/>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3"/>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3"/>
          <p:cNvSpPr txBox="1">
            <a:spLocks noGrp="1"/>
          </p:cNvSpPr>
          <p:nvPr>
            <p:ph type="title"/>
          </p:nvPr>
        </p:nvSpPr>
        <p:spPr>
          <a:xfrm>
            <a:off x="531639" y="753228"/>
            <a:ext cx="6896400" cy="108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3"/>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3"/>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3"/>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40"/>
        <p:cNvGrpSpPr/>
        <p:nvPr/>
      </p:nvGrpSpPr>
      <p:grpSpPr>
        <a:xfrm>
          <a:off x="0" y="0"/>
          <a:ext cx="0" cy="0"/>
          <a:chOff x="0" y="0"/>
          <a:chExt cx="0" cy="0"/>
        </a:xfrm>
      </p:grpSpPr>
      <p:grpSp>
        <p:nvGrpSpPr>
          <p:cNvPr id="41" name="Google Shape;41;p54"/>
          <p:cNvGrpSpPr/>
          <p:nvPr/>
        </p:nvGrpSpPr>
        <p:grpSpPr>
          <a:xfrm>
            <a:off x="0" y="609600"/>
            <a:ext cx="9161970" cy="1677035"/>
            <a:chOff x="0" y="2895600"/>
            <a:chExt cx="9161970" cy="1677035"/>
          </a:xfrm>
        </p:grpSpPr>
        <p:pic>
          <p:nvPicPr>
            <p:cNvPr id="42" name="Google Shape;42;p54"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43" name="Google Shape;43;p54"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44" name="Google Shape;44;p54"/>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4"/>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54"/>
          <p:cNvSpPr txBox="1">
            <a:spLocks noGrp="1"/>
          </p:cNvSpPr>
          <p:nvPr>
            <p:ph type="title"/>
          </p:nvPr>
        </p:nvSpPr>
        <p:spPr>
          <a:xfrm>
            <a:off x="531639" y="753228"/>
            <a:ext cx="6896400" cy="108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4"/>
          <p:cNvSpPr txBox="1">
            <a:spLocks noGrp="1"/>
          </p:cNvSpPr>
          <p:nvPr>
            <p:ph type="body" idx="1"/>
          </p:nvPr>
        </p:nvSpPr>
        <p:spPr>
          <a:xfrm>
            <a:off x="532391" y="4297503"/>
            <a:ext cx="21924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8" name="Google Shape;48;p54"/>
          <p:cNvSpPr>
            <a:spLocks noGrp="1"/>
          </p:cNvSpPr>
          <p:nvPr>
            <p:ph type="pic" idx="2"/>
          </p:nvPr>
        </p:nvSpPr>
        <p:spPr>
          <a:xfrm>
            <a:off x="532391" y="2336873"/>
            <a:ext cx="2192400" cy="1524000"/>
          </a:xfrm>
          <a:prstGeom prst="roundRect">
            <a:avLst>
              <a:gd name="adj" fmla="val 0"/>
            </a:avLst>
          </a:prstGeom>
          <a:noFill/>
          <a:ln>
            <a:noFill/>
          </a:ln>
          <a:effectLst>
            <a:outerShdw blurRad="50800" dist="50800" dir="5400000" algn="tl" rotWithShape="0">
              <a:srgbClr val="000000">
                <a:alpha val="42750"/>
              </a:srgbClr>
            </a:outerShdw>
          </a:effectLst>
        </p:spPr>
      </p:sp>
      <p:sp>
        <p:nvSpPr>
          <p:cNvPr id="49" name="Google Shape;49;p54"/>
          <p:cNvSpPr txBox="1">
            <a:spLocks noGrp="1"/>
          </p:cNvSpPr>
          <p:nvPr>
            <p:ph type="body" idx="3"/>
          </p:nvPr>
        </p:nvSpPr>
        <p:spPr>
          <a:xfrm>
            <a:off x="532391" y="4873765"/>
            <a:ext cx="2192400" cy="1062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50" name="Google Shape;50;p54"/>
          <p:cNvSpPr txBox="1">
            <a:spLocks noGrp="1"/>
          </p:cNvSpPr>
          <p:nvPr>
            <p:ph type="body" idx="4"/>
          </p:nvPr>
        </p:nvSpPr>
        <p:spPr>
          <a:xfrm>
            <a:off x="2870497" y="4297503"/>
            <a:ext cx="22152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1" name="Google Shape;51;p54"/>
          <p:cNvSpPr>
            <a:spLocks noGrp="1"/>
          </p:cNvSpPr>
          <p:nvPr>
            <p:ph type="pic" idx="5"/>
          </p:nvPr>
        </p:nvSpPr>
        <p:spPr>
          <a:xfrm>
            <a:off x="2870497" y="2336873"/>
            <a:ext cx="2215200" cy="1524000"/>
          </a:xfrm>
          <a:prstGeom prst="roundRect">
            <a:avLst>
              <a:gd name="adj" fmla="val 0"/>
            </a:avLst>
          </a:prstGeom>
          <a:noFill/>
          <a:ln>
            <a:noFill/>
          </a:ln>
          <a:effectLst>
            <a:outerShdw blurRad="50800" dist="50800" dir="5400000" algn="tl" rotWithShape="0">
              <a:srgbClr val="000000">
                <a:alpha val="42750"/>
              </a:srgbClr>
            </a:outerShdw>
          </a:effectLst>
        </p:spPr>
      </p:sp>
      <p:sp>
        <p:nvSpPr>
          <p:cNvPr id="52" name="Google Shape;52;p54"/>
          <p:cNvSpPr txBox="1">
            <a:spLocks noGrp="1"/>
          </p:cNvSpPr>
          <p:nvPr>
            <p:ph type="body" idx="6"/>
          </p:nvPr>
        </p:nvSpPr>
        <p:spPr>
          <a:xfrm>
            <a:off x="2869483" y="4873764"/>
            <a:ext cx="2217900" cy="1062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53" name="Google Shape;53;p54"/>
          <p:cNvSpPr txBox="1">
            <a:spLocks noGrp="1"/>
          </p:cNvSpPr>
          <p:nvPr>
            <p:ph type="body" idx="7"/>
          </p:nvPr>
        </p:nvSpPr>
        <p:spPr>
          <a:xfrm>
            <a:off x="5231028" y="4297503"/>
            <a:ext cx="2194200" cy="5763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lt1"/>
              </a:buClr>
              <a:buSzPts val="2400"/>
              <a:buNone/>
              <a:defRPr sz="2400" b="0">
                <a:solidFill>
                  <a:schemeClr val="lt1"/>
                </a:solidFil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4" name="Google Shape;54;p54"/>
          <p:cNvSpPr>
            <a:spLocks noGrp="1"/>
          </p:cNvSpPr>
          <p:nvPr>
            <p:ph type="pic" idx="8"/>
          </p:nvPr>
        </p:nvSpPr>
        <p:spPr>
          <a:xfrm>
            <a:off x="5231027" y="2336873"/>
            <a:ext cx="2194200" cy="1524000"/>
          </a:xfrm>
          <a:prstGeom prst="roundRect">
            <a:avLst>
              <a:gd name="adj" fmla="val 0"/>
            </a:avLst>
          </a:prstGeom>
          <a:noFill/>
          <a:ln>
            <a:noFill/>
          </a:ln>
          <a:effectLst>
            <a:outerShdw blurRad="50800" dist="50800" dir="5400000" algn="tl" rotWithShape="0">
              <a:srgbClr val="000000">
                <a:alpha val="42750"/>
              </a:srgbClr>
            </a:outerShdw>
          </a:effectLst>
        </p:spPr>
      </p:sp>
      <p:sp>
        <p:nvSpPr>
          <p:cNvPr id="55" name="Google Shape;55;p54"/>
          <p:cNvSpPr txBox="1">
            <a:spLocks noGrp="1"/>
          </p:cNvSpPr>
          <p:nvPr>
            <p:ph type="body" idx="9"/>
          </p:nvPr>
        </p:nvSpPr>
        <p:spPr>
          <a:xfrm>
            <a:off x="5230934" y="4873762"/>
            <a:ext cx="2197200" cy="1062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000"/>
              <a:buNone/>
              <a:defRPr sz="1000"/>
            </a:lvl3pPr>
            <a:lvl4pPr marL="1828800" lvl="3" indent="-228600" algn="l">
              <a:lnSpc>
                <a:spcPct val="90000"/>
              </a:lnSpc>
              <a:spcBef>
                <a:spcPts val="500"/>
              </a:spcBef>
              <a:spcAft>
                <a:spcPts val="0"/>
              </a:spcAft>
              <a:buClr>
                <a:schemeClr val="lt1"/>
              </a:buClr>
              <a:buSzPts val="900"/>
              <a:buNone/>
              <a:defRPr sz="900"/>
            </a:lvl4pPr>
            <a:lvl5pPr marL="2286000" lvl="4" indent="-228600" algn="l">
              <a:lnSpc>
                <a:spcPct val="90000"/>
              </a:lnSpc>
              <a:spcBef>
                <a:spcPts val="500"/>
              </a:spcBef>
              <a:spcAft>
                <a:spcPts val="0"/>
              </a:spcAft>
              <a:buClr>
                <a:schemeClr val="lt1"/>
              </a:buClr>
              <a:buSzPts val="900"/>
              <a:buNone/>
              <a:defRPr sz="900"/>
            </a:lvl5pPr>
            <a:lvl6pPr marL="2743200" lvl="5" indent="-228600" algn="l">
              <a:lnSpc>
                <a:spcPct val="90000"/>
              </a:lnSpc>
              <a:spcBef>
                <a:spcPts val="500"/>
              </a:spcBef>
              <a:spcAft>
                <a:spcPts val="0"/>
              </a:spcAft>
              <a:buClr>
                <a:schemeClr val="lt1"/>
              </a:buClr>
              <a:buSzPts val="900"/>
              <a:buNone/>
              <a:defRPr sz="900"/>
            </a:lvl6pPr>
            <a:lvl7pPr marL="3200400" lvl="6" indent="-228600" algn="l">
              <a:lnSpc>
                <a:spcPct val="90000"/>
              </a:lnSpc>
              <a:spcBef>
                <a:spcPts val="500"/>
              </a:spcBef>
              <a:spcAft>
                <a:spcPts val="0"/>
              </a:spcAft>
              <a:buClr>
                <a:schemeClr val="lt1"/>
              </a:buClr>
              <a:buSzPts val="900"/>
              <a:buNone/>
              <a:defRPr sz="900"/>
            </a:lvl7pPr>
            <a:lvl8pPr marL="3657600" lvl="7" indent="-228600" algn="l">
              <a:lnSpc>
                <a:spcPct val="90000"/>
              </a:lnSpc>
              <a:spcBef>
                <a:spcPts val="500"/>
              </a:spcBef>
              <a:spcAft>
                <a:spcPts val="0"/>
              </a:spcAft>
              <a:buClr>
                <a:schemeClr val="lt1"/>
              </a:buClr>
              <a:buSzPts val="900"/>
              <a:buNone/>
              <a:defRPr sz="900"/>
            </a:lvl8pPr>
            <a:lvl9pPr marL="4114800" lvl="8" indent="-228600" algn="l">
              <a:lnSpc>
                <a:spcPct val="90000"/>
              </a:lnSpc>
              <a:spcBef>
                <a:spcPts val="500"/>
              </a:spcBef>
              <a:spcAft>
                <a:spcPts val="0"/>
              </a:spcAft>
              <a:buClr>
                <a:schemeClr val="lt1"/>
              </a:buClr>
              <a:buSzPts val="900"/>
              <a:buNone/>
              <a:defRPr sz="900"/>
            </a:lvl9pPr>
          </a:lstStyle>
          <a:p>
            <a:endParaRPr/>
          </a:p>
        </p:txBody>
      </p:sp>
      <p:sp>
        <p:nvSpPr>
          <p:cNvPr id="56" name="Google Shape;56;p54"/>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4"/>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4"/>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grpSp>
        <p:nvGrpSpPr>
          <p:cNvPr id="60" name="Google Shape;60;p55"/>
          <p:cNvGrpSpPr/>
          <p:nvPr/>
        </p:nvGrpSpPr>
        <p:grpSpPr>
          <a:xfrm>
            <a:off x="0" y="609600"/>
            <a:ext cx="9161970" cy="1677035"/>
            <a:chOff x="0" y="2895600"/>
            <a:chExt cx="9161970" cy="1677035"/>
          </a:xfrm>
        </p:grpSpPr>
        <p:pic>
          <p:nvPicPr>
            <p:cNvPr id="61" name="Google Shape;61;p55"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62" name="Google Shape;62;p55"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63" name="Google Shape;63;p55"/>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5"/>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55"/>
          <p:cNvSpPr txBox="1">
            <a:spLocks noGrp="1"/>
          </p:cNvSpPr>
          <p:nvPr>
            <p:ph type="title"/>
          </p:nvPr>
        </p:nvSpPr>
        <p:spPr>
          <a:xfrm>
            <a:off x="531639" y="753230"/>
            <a:ext cx="6896400" cy="108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55"/>
          <p:cNvSpPr txBox="1">
            <a:spLocks noGrp="1"/>
          </p:cNvSpPr>
          <p:nvPr>
            <p:ph type="body" idx="1"/>
          </p:nvPr>
        </p:nvSpPr>
        <p:spPr>
          <a:xfrm>
            <a:off x="760988" y="2336874"/>
            <a:ext cx="3145200" cy="693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7" name="Google Shape;67;p55"/>
          <p:cNvSpPr txBox="1">
            <a:spLocks noGrp="1"/>
          </p:cNvSpPr>
          <p:nvPr>
            <p:ph type="body" idx="2"/>
          </p:nvPr>
        </p:nvSpPr>
        <p:spPr>
          <a:xfrm>
            <a:off x="531638" y="3030009"/>
            <a:ext cx="3366900" cy="29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8" name="Google Shape;68;p55"/>
          <p:cNvSpPr txBox="1">
            <a:spLocks noGrp="1"/>
          </p:cNvSpPr>
          <p:nvPr>
            <p:ph type="body" idx="3"/>
          </p:nvPr>
        </p:nvSpPr>
        <p:spPr>
          <a:xfrm>
            <a:off x="4282646" y="2336873"/>
            <a:ext cx="3145500" cy="692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69" name="Google Shape;69;p55"/>
          <p:cNvSpPr txBox="1">
            <a:spLocks noGrp="1"/>
          </p:cNvSpPr>
          <p:nvPr>
            <p:ph type="body" idx="4"/>
          </p:nvPr>
        </p:nvSpPr>
        <p:spPr>
          <a:xfrm>
            <a:off x="4061129" y="3030009"/>
            <a:ext cx="3366900" cy="29061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0" name="Google Shape;70;p55"/>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5"/>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55"/>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pic>
        <p:nvPicPr>
          <p:cNvPr id="74" name="Google Shape;74;p56" descr="HD-ShadowShort.png"/>
          <p:cNvPicPr preferRelativeResize="0"/>
          <p:nvPr/>
        </p:nvPicPr>
        <p:blipFill rotWithShape="1">
          <a:blip r:embed="rId2">
            <a:alphaModFix/>
          </a:blip>
          <a:srcRect r="9869"/>
          <a:stretch/>
        </p:blipFill>
        <p:spPr>
          <a:xfrm>
            <a:off x="7717217" y="1973262"/>
            <a:ext cx="1444753" cy="144270"/>
          </a:xfrm>
          <a:prstGeom prst="rect">
            <a:avLst/>
          </a:prstGeom>
          <a:noFill/>
          <a:ln>
            <a:noFill/>
          </a:ln>
        </p:spPr>
      </p:pic>
      <p:sp>
        <p:nvSpPr>
          <p:cNvPr id="75" name="Google Shape;75;p56"/>
          <p:cNvSpPr/>
          <p:nvPr/>
        </p:nvSpPr>
        <p:spPr>
          <a:xfrm>
            <a:off x="7710769" y="609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6"/>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6"/>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6"/>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grpSp>
        <p:nvGrpSpPr>
          <p:cNvPr id="90" name="Google Shape;90;p60"/>
          <p:cNvGrpSpPr/>
          <p:nvPr/>
        </p:nvGrpSpPr>
        <p:grpSpPr>
          <a:xfrm>
            <a:off x="0" y="2728432"/>
            <a:ext cx="9161970" cy="1677035"/>
            <a:chOff x="0" y="2895600"/>
            <a:chExt cx="9161970" cy="1677035"/>
          </a:xfrm>
        </p:grpSpPr>
        <p:pic>
          <p:nvPicPr>
            <p:cNvPr id="91" name="Google Shape;91;p60"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92" name="Google Shape;92;p60"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93" name="Google Shape;93;p60"/>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60"/>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60"/>
          <p:cNvSpPr txBox="1">
            <a:spLocks noGrp="1"/>
          </p:cNvSpPr>
          <p:nvPr>
            <p:ph type="title"/>
          </p:nvPr>
        </p:nvSpPr>
        <p:spPr>
          <a:xfrm>
            <a:off x="531639" y="2869895"/>
            <a:ext cx="6889200" cy="1090800"/>
          </a:xfrm>
          <a:prstGeom prst="rect">
            <a:avLst/>
          </a:prstGeom>
          <a:no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60"/>
          <p:cNvSpPr txBox="1">
            <a:spLocks noGrp="1"/>
          </p:cNvSpPr>
          <p:nvPr>
            <p:ph type="body" idx="1"/>
          </p:nvPr>
        </p:nvSpPr>
        <p:spPr>
          <a:xfrm>
            <a:off x="531639" y="4232172"/>
            <a:ext cx="6889200" cy="17040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97" name="Google Shape;97;p60"/>
          <p:cNvSpPr txBox="1">
            <a:spLocks noGrp="1"/>
          </p:cNvSpPr>
          <p:nvPr>
            <p:ph type="dt" idx="10"/>
          </p:nvPr>
        </p:nvSpPr>
        <p:spPr>
          <a:xfrm>
            <a:off x="5365810"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60"/>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60"/>
          <p:cNvSpPr txBox="1">
            <a:spLocks noGrp="1"/>
          </p:cNvSpPr>
          <p:nvPr>
            <p:ph type="sldNum" idx="12"/>
          </p:nvPr>
        </p:nvSpPr>
        <p:spPr>
          <a:xfrm>
            <a:off x="7856438" y="2869896"/>
            <a:ext cx="11499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
        <p:cNvGrpSpPr/>
        <p:nvPr/>
      </p:nvGrpSpPr>
      <p:grpSpPr>
        <a:xfrm>
          <a:off x="0" y="0"/>
          <a:ext cx="0" cy="0"/>
          <a:chOff x="0" y="0"/>
          <a:chExt cx="0" cy="0"/>
        </a:xfrm>
      </p:grpSpPr>
      <p:grpSp>
        <p:nvGrpSpPr>
          <p:cNvPr id="101" name="Google Shape;101;p61"/>
          <p:cNvGrpSpPr/>
          <p:nvPr/>
        </p:nvGrpSpPr>
        <p:grpSpPr>
          <a:xfrm>
            <a:off x="0" y="609600"/>
            <a:ext cx="9161970" cy="1677035"/>
            <a:chOff x="0" y="2895600"/>
            <a:chExt cx="9161970" cy="1677035"/>
          </a:xfrm>
        </p:grpSpPr>
        <p:pic>
          <p:nvPicPr>
            <p:cNvPr id="102" name="Google Shape;102;p61"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103" name="Google Shape;103;p61"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104" name="Google Shape;104;p61"/>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1"/>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61"/>
          <p:cNvSpPr txBox="1">
            <a:spLocks noGrp="1"/>
          </p:cNvSpPr>
          <p:nvPr>
            <p:ph type="title"/>
          </p:nvPr>
        </p:nvSpPr>
        <p:spPr>
          <a:xfrm>
            <a:off x="533400" y="753228"/>
            <a:ext cx="6887400" cy="108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61"/>
          <p:cNvSpPr txBox="1">
            <a:spLocks noGrp="1"/>
          </p:cNvSpPr>
          <p:nvPr>
            <p:ph type="body" idx="1"/>
          </p:nvPr>
        </p:nvSpPr>
        <p:spPr>
          <a:xfrm>
            <a:off x="533400" y="2336873"/>
            <a:ext cx="3357900" cy="3599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8" name="Google Shape;108;p61"/>
          <p:cNvSpPr txBox="1">
            <a:spLocks noGrp="1"/>
          </p:cNvSpPr>
          <p:nvPr>
            <p:ph type="body" idx="2"/>
          </p:nvPr>
        </p:nvSpPr>
        <p:spPr>
          <a:xfrm>
            <a:off x="4061128" y="2336873"/>
            <a:ext cx="3359700" cy="3599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9" name="Google Shape;109;p61"/>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61"/>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1"/>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2"/>
        <p:cNvGrpSpPr/>
        <p:nvPr/>
      </p:nvGrpSpPr>
      <p:grpSpPr>
        <a:xfrm>
          <a:off x="0" y="0"/>
          <a:ext cx="0" cy="0"/>
          <a:chOff x="0" y="0"/>
          <a:chExt cx="0" cy="0"/>
        </a:xfrm>
      </p:grpSpPr>
      <p:grpSp>
        <p:nvGrpSpPr>
          <p:cNvPr id="113" name="Google Shape;113;p62"/>
          <p:cNvGrpSpPr/>
          <p:nvPr/>
        </p:nvGrpSpPr>
        <p:grpSpPr>
          <a:xfrm>
            <a:off x="0" y="609600"/>
            <a:ext cx="9161970" cy="1677035"/>
            <a:chOff x="0" y="2895600"/>
            <a:chExt cx="9161970" cy="1677035"/>
          </a:xfrm>
        </p:grpSpPr>
        <p:pic>
          <p:nvPicPr>
            <p:cNvPr id="114" name="Google Shape;114;p62"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115" name="Google Shape;115;p62"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116" name="Google Shape;116;p62"/>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2"/>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62"/>
          <p:cNvSpPr txBox="1">
            <a:spLocks noGrp="1"/>
          </p:cNvSpPr>
          <p:nvPr>
            <p:ph type="title"/>
          </p:nvPr>
        </p:nvSpPr>
        <p:spPr>
          <a:xfrm>
            <a:off x="531639" y="753227"/>
            <a:ext cx="6896400" cy="108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62"/>
          <p:cNvSpPr txBox="1">
            <a:spLocks noGrp="1"/>
          </p:cNvSpPr>
          <p:nvPr>
            <p:ph type="body" idx="1"/>
          </p:nvPr>
        </p:nvSpPr>
        <p:spPr>
          <a:xfrm>
            <a:off x="3514385" y="2336874"/>
            <a:ext cx="3913800" cy="3599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0" name="Google Shape;120;p62"/>
          <p:cNvSpPr txBox="1">
            <a:spLocks noGrp="1"/>
          </p:cNvSpPr>
          <p:nvPr>
            <p:ph type="body" idx="2"/>
          </p:nvPr>
        </p:nvSpPr>
        <p:spPr>
          <a:xfrm>
            <a:off x="533401" y="2336873"/>
            <a:ext cx="2796300" cy="3599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1" name="Google Shape;121;p62"/>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2"/>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62"/>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24"/>
        <p:cNvGrpSpPr/>
        <p:nvPr/>
      </p:nvGrpSpPr>
      <p:grpSpPr>
        <a:xfrm>
          <a:off x="0" y="0"/>
          <a:ext cx="0" cy="0"/>
          <a:chOff x="0" y="0"/>
          <a:chExt cx="0" cy="0"/>
        </a:xfrm>
      </p:grpSpPr>
      <p:grpSp>
        <p:nvGrpSpPr>
          <p:cNvPr id="125" name="Google Shape;125;p63"/>
          <p:cNvGrpSpPr/>
          <p:nvPr/>
        </p:nvGrpSpPr>
        <p:grpSpPr>
          <a:xfrm>
            <a:off x="0" y="609600"/>
            <a:ext cx="9161970" cy="1677035"/>
            <a:chOff x="0" y="2895600"/>
            <a:chExt cx="9161970" cy="1677035"/>
          </a:xfrm>
        </p:grpSpPr>
        <p:pic>
          <p:nvPicPr>
            <p:cNvPr id="126" name="Google Shape;126;p63" descr="HD-ShadowLong.png"/>
            <p:cNvPicPr preferRelativeResize="0"/>
            <p:nvPr/>
          </p:nvPicPr>
          <p:blipFill rotWithShape="1">
            <a:blip r:embed="rId2">
              <a:alphaModFix/>
            </a:blip>
            <a:srcRect l="26979" r="-212"/>
            <a:stretch/>
          </p:blipFill>
          <p:spPr>
            <a:xfrm>
              <a:off x="0" y="4251471"/>
              <a:ext cx="7644383" cy="321164"/>
            </a:xfrm>
            <a:prstGeom prst="rect">
              <a:avLst/>
            </a:prstGeom>
            <a:noFill/>
            <a:ln>
              <a:noFill/>
            </a:ln>
          </p:spPr>
        </p:pic>
        <p:pic>
          <p:nvPicPr>
            <p:cNvPr id="127" name="Google Shape;127;p63" descr="HD-ShadowShort.png"/>
            <p:cNvPicPr preferRelativeResize="0"/>
            <p:nvPr/>
          </p:nvPicPr>
          <p:blipFill rotWithShape="1">
            <a:blip r:embed="rId3">
              <a:alphaModFix/>
            </a:blip>
            <a:srcRect r="9869"/>
            <a:stretch/>
          </p:blipFill>
          <p:spPr>
            <a:xfrm>
              <a:off x="7717217" y="4259262"/>
              <a:ext cx="1444753" cy="144270"/>
            </a:xfrm>
            <a:prstGeom prst="rect">
              <a:avLst/>
            </a:prstGeom>
            <a:noFill/>
            <a:ln>
              <a:noFill/>
            </a:ln>
          </p:spPr>
        </p:pic>
        <p:sp>
          <p:nvSpPr>
            <p:cNvPr id="128" name="Google Shape;128;p63"/>
            <p:cNvSpPr/>
            <p:nvPr/>
          </p:nvSpPr>
          <p:spPr>
            <a:xfrm>
              <a:off x="0" y="2895600"/>
              <a:ext cx="7567200" cy="13683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3"/>
            <p:cNvSpPr/>
            <p:nvPr/>
          </p:nvSpPr>
          <p:spPr>
            <a:xfrm>
              <a:off x="7710769" y="2895600"/>
              <a:ext cx="1433100" cy="1368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63"/>
          <p:cNvSpPr txBox="1">
            <a:spLocks noGrp="1"/>
          </p:cNvSpPr>
          <p:nvPr>
            <p:ph type="title"/>
          </p:nvPr>
        </p:nvSpPr>
        <p:spPr>
          <a:xfrm>
            <a:off x="531639" y="753228"/>
            <a:ext cx="6896400" cy="1080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Trebuchet M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63"/>
          <p:cNvSpPr>
            <a:spLocks noGrp="1"/>
          </p:cNvSpPr>
          <p:nvPr>
            <p:ph type="pic" idx="2"/>
          </p:nvPr>
        </p:nvSpPr>
        <p:spPr>
          <a:xfrm>
            <a:off x="3510956" y="2336874"/>
            <a:ext cx="3917100" cy="3599400"/>
          </a:xfrm>
          <a:prstGeom prst="rect">
            <a:avLst/>
          </a:prstGeom>
          <a:noFill/>
          <a:ln>
            <a:noFill/>
          </a:ln>
          <a:effectLst>
            <a:outerShdw blurRad="76200" dist="63500" dir="5040000" algn="tl" rotWithShape="0">
              <a:srgbClr val="000000">
                <a:alpha val="40780"/>
              </a:srgbClr>
            </a:outerShdw>
          </a:effectLst>
        </p:spPr>
      </p:sp>
      <p:sp>
        <p:nvSpPr>
          <p:cNvPr id="132" name="Google Shape;132;p63"/>
          <p:cNvSpPr txBox="1">
            <a:spLocks noGrp="1"/>
          </p:cNvSpPr>
          <p:nvPr>
            <p:ph type="body" idx="1"/>
          </p:nvPr>
        </p:nvSpPr>
        <p:spPr>
          <a:xfrm>
            <a:off x="531638" y="2336874"/>
            <a:ext cx="2798400" cy="3599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3" name="Google Shape;133;p63"/>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63"/>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63"/>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Clr>
                <a:schemeClr val="lt1"/>
              </a:buClr>
              <a:buSzPts val="3600"/>
              <a:buFont typeface="Trebuchet MS"/>
              <a:buNone/>
              <a:defRPr/>
            </a:lvl1pPr>
            <a:lvl2pPr marL="0" lvl="1" indent="0" algn="l">
              <a:spcBef>
                <a:spcPts val="0"/>
              </a:spcBef>
              <a:spcAft>
                <a:spcPts val="0"/>
              </a:spcAft>
              <a:buClr>
                <a:schemeClr val="lt1"/>
              </a:buClr>
              <a:buSzPts val="3600"/>
              <a:buFont typeface="Trebuchet MS"/>
              <a:buNone/>
              <a:defRPr/>
            </a:lvl2pPr>
            <a:lvl3pPr marL="0" lvl="2" indent="0" algn="l">
              <a:spcBef>
                <a:spcPts val="0"/>
              </a:spcBef>
              <a:spcAft>
                <a:spcPts val="0"/>
              </a:spcAft>
              <a:buClr>
                <a:schemeClr val="lt1"/>
              </a:buClr>
              <a:buSzPts val="3600"/>
              <a:buFont typeface="Trebuchet MS"/>
              <a:buNone/>
              <a:defRPr/>
            </a:lvl3pPr>
            <a:lvl4pPr marL="0" lvl="3" indent="0" algn="l">
              <a:spcBef>
                <a:spcPts val="0"/>
              </a:spcBef>
              <a:spcAft>
                <a:spcPts val="0"/>
              </a:spcAft>
              <a:buClr>
                <a:schemeClr val="lt1"/>
              </a:buClr>
              <a:buSzPts val="3600"/>
              <a:buFont typeface="Trebuchet MS"/>
              <a:buNone/>
              <a:defRPr/>
            </a:lvl4pPr>
            <a:lvl5pPr marL="0" lvl="4" indent="0" algn="l">
              <a:spcBef>
                <a:spcPts val="0"/>
              </a:spcBef>
              <a:spcAft>
                <a:spcPts val="0"/>
              </a:spcAft>
              <a:buClr>
                <a:schemeClr val="lt1"/>
              </a:buClr>
              <a:buSzPts val="3600"/>
              <a:buFont typeface="Trebuchet MS"/>
              <a:buNone/>
              <a:defRPr/>
            </a:lvl5pPr>
            <a:lvl6pPr marL="0" lvl="5" indent="0" algn="l">
              <a:spcBef>
                <a:spcPts val="0"/>
              </a:spcBef>
              <a:spcAft>
                <a:spcPts val="0"/>
              </a:spcAft>
              <a:buClr>
                <a:schemeClr val="lt1"/>
              </a:buClr>
              <a:buSzPts val="3600"/>
              <a:buFont typeface="Trebuchet MS"/>
              <a:buNone/>
              <a:defRPr/>
            </a:lvl6pPr>
            <a:lvl7pPr marL="0" lvl="6" indent="0" algn="l">
              <a:spcBef>
                <a:spcPts val="0"/>
              </a:spcBef>
              <a:spcAft>
                <a:spcPts val="0"/>
              </a:spcAft>
              <a:buClr>
                <a:schemeClr val="lt1"/>
              </a:buClr>
              <a:buSzPts val="3600"/>
              <a:buFont typeface="Trebuchet MS"/>
              <a:buNone/>
              <a:defRPr/>
            </a:lvl7pPr>
            <a:lvl8pPr marL="0" lvl="7" indent="0" algn="l">
              <a:spcBef>
                <a:spcPts val="0"/>
              </a:spcBef>
              <a:spcAft>
                <a:spcPts val="0"/>
              </a:spcAft>
              <a:buClr>
                <a:schemeClr val="lt1"/>
              </a:buClr>
              <a:buSzPts val="3600"/>
              <a:buFont typeface="Trebuchet MS"/>
              <a:buNone/>
              <a:defRPr/>
            </a:lvl8pPr>
            <a:lvl9pPr marL="0" lvl="8" indent="0" algn="l">
              <a:spcBef>
                <a:spcPts val="0"/>
              </a:spcBef>
              <a:spcAft>
                <a:spcPts val="0"/>
              </a:spcAft>
              <a:buClr>
                <a:schemeClr val="lt1"/>
              </a:buClr>
              <a:buSzPts val="3600"/>
              <a:buFont typeface="Trebuchet MS"/>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19868" scaled="0"/>
        </a:gradFill>
        <a:effectLst/>
      </p:bgPr>
    </p:bg>
    <p:spTree>
      <p:nvGrpSpPr>
        <p:cNvPr id="1" name="Shape 5"/>
        <p:cNvGrpSpPr/>
        <p:nvPr/>
      </p:nvGrpSpPr>
      <p:grpSpPr>
        <a:xfrm>
          <a:off x="0" y="0"/>
          <a:ext cx="0" cy="0"/>
          <a:chOff x="0" y="0"/>
          <a:chExt cx="0" cy="0"/>
        </a:xfrm>
      </p:grpSpPr>
      <p:pic>
        <p:nvPicPr>
          <p:cNvPr id="6" name="Google Shape;6;p50" descr="C:\Users\James\Desktop\msft\Berlin\build Assets\hashOverlaySD-FullResolve.png"/>
          <p:cNvPicPr preferRelativeResize="0"/>
          <p:nvPr/>
        </p:nvPicPr>
        <p:blipFill rotWithShape="1">
          <a:blip r:embed="rId18">
            <a:alphaModFix amt="10000"/>
          </a:blip>
          <a:srcRect/>
          <a:stretch/>
        </p:blipFill>
        <p:spPr>
          <a:xfrm>
            <a:off x="0" y="1"/>
            <a:ext cx="9144000" cy="6858000"/>
          </a:xfrm>
          <a:prstGeom prst="rect">
            <a:avLst/>
          </a:prstGeom>
          <a:noFill/>
          <a:ln>
            <a:noFill/>
          </a:ln>
        </p:spPr>
      </p:pic>
      <p:sp>
        <p:nvSpPr>
          <p:cNvPr id="7" name="Google Shape;7;p50"/>
          <p:cNvSpPr txBox="1">
            <a:spLocks noGrp="1"/>
          </p:cNvSpPr>
          <p:nvPr>
            <p:ph type="title"/>
          </p:nvPr>
        </p:nvSpPr>
        <p:spPr>
          <a:xfrm>
            <a:off x="531639" y="753228"/>
            <a:ext cx="6896400" cy="10809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50"/>
          <p:cNvSpPr txBox="1">
            <a:spLocks noGrp="1"/>
          </p:cNvSpPr>
          <p:nvPr>
            <p:ph type="body" idx="1"/>
          </p:nvPr>
        </p:nvSpPr>
        <p:spPr>
          <a:xfrm>
            <a:off x="533400" y="2336873"/>
            <a:ext cx="6887400" cy="3599400"/>
          </a:xfrm>
          <a:prstGeom prst="rect">
            <a:avLst/>
          </a:prstGeom>
          <a:noFill/>
          <a:ln>
            <a:noFill/>
          </a:ln>
        </p:spPr>
        <p:txBody>
          <a:bodyPr spcFirstLastPara="1" wrap="square" lIns="91425" tIns="45700" rIns="91425" bIns="45700" anchor="t" anchorCtr="0">
            <a:normAutofit/>
          </a:bodyPr>
          <a:lstStyle>
            <a:lvl1pPr marL="457200" marR="0" lvl="0" indent="-381000" algn="l">
              <a:lnSpc>
                <a:spcPct val="90000"/>
              </a:lnSpc>
              <a:spcBef>
                <a:spcPts val="1000"/>
              </a:spcBef>
              <a:spcAft>
                <a:spcPts val="0"/>
              </a:spcAft>
              <a:buClr>
                <a:schemeClr val="lt1"/>
              </a:buClr>
              <a:buSzPts val="2400"/>
              <a:buFont typeface="Arial"/>
              <a:buChar char="•"/>
              <a:defRPr sz="2400" b="0" i="0" u="none" strike="noStrike" cap="none">
                <a:solidFill>
                  <a:schemeClr val="lt1"/>
                </a:solidFill>
                <a:latin typeface="Trebuchet MS"/>
                <a:ea typeface="Trebuchet MS"/>
                <a:cs typeface="Trebuchet MS"/>
                <a:sym typeface="Trebuchet MS"/>
              </a:defRPr>
            </a:lvl1pPr>
            <a:lvl2pPr marL="914400" marR="0" lvl="1"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Trebuchet MS"/>
                <a:ea typeface="Trebuchet MS"/>
                <a:cs typeface="Trebuchet MS"/>
                <a:sym typeface="Trebuchet MS"/>
              </a:defRPr>
            </a:lvl2pPr>
            <a:lvl3pPr marL="1371600" marR="0" lvl="2"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Trebuchet MS"/>
                <a:ea typeface="Trebuchet MS"/>
                <a:cs typeface="Trebuchet MS"/>
                <a:sym typeface="Trebuchet MS"/>
              </a:defRPr>
            </a:lvl3pPr>
            <a:lvl4pPr marL="1828800" marR="0" lvl="3" indent="-330200" algn="l">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4pPr>
            <a:lvl5pPr marL="2286000" marR="0" lvl="4" indent="-330200" algn="l">
              <a:lnSpc>
                <a:spcPct val="90000"/>
              </a:lnSpc>
              <a:spcBef>
                <a:spcPts val="500"/>
              </a:spcBef>
              <a:spcAft>
                <a:spcPts val="0"/>
              </a:spcAft>
              <a:buClr>
                <a:schemeClr val="lt1"/>
              </a:buClr>
              <a:buSzPts val="1600"/>
              <a:buFont typeface="Arial"/>
              <a:buChar char="•"/>
              <a:defRPr sz="1600" b="0" i="0" u="none" strike="noStrike" cap="none">
                <a:solidFill>
                  <a:schemeClr val="lt1"/>
                </a:solidFill>
                <a:latin typeface="Trebuchet MS"/>
                <a:ea typeface="Trebuchet MS"/>
                <a:cs typeface="Trebuchet MS"/>
                <a:sym typeface="Trebuchet MS"/>
              </a:defRPr>
            </a:lvl5pPr>
            <a:lvl6pPr marL="2743200" marR="0" lvl="5"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6pPr>
            <a:lvl7pPr marL="3200400" marR="0" lvl="6"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7pPr>
            <a:lvl8pPr marL="3657600" marR="0" lvl="7"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8pPr>
            <a:lvl9pPr marL="4114800" marR="0" lvl="8" indent="-317500" algn="l">
              <a:lnSpc>
                <a:spcPct val="90000"/>
              </a:lnSpc>
              <a:spcBef>
                <a:spcPts val="500"/>
              </a:spcBef>
              <a:spcAft>
                <a:spcPts val="0"/>
              </a:spcAft>
              <a:buClr>
                <a:schemeClr val="lt1"/>
              </a:buClr>
              <a:buSzPts val="1400"/>
              <a:buFont typeface="Arial"/>
              <a:buChar char="•"/>
              <a:defRPr sz="1400" b="0" i="0" u="none" strike="noStrike" cap="none">
                <a:solidFill>
                  <a:schemeClr val="lt1"/>
                </a:solidFill>
                <a:latin typeface="Trebuchet MS"/>
                <a:ea typeface="Trebuchet MS"/>
                <a:cs typeface="Trebuchet MS"/>
                <a:sym typeface="Trebuchet MS"/>
              </a:defRPr>
            </a:lvl9pPr>
          </a:lstStyle>
          <a:p>
            <a:endParaRPr/>
          </a:p>
        </p:txBody>
      </p:sp>
      <p:sp>
        <p:nvSpPr>
          <p:cNvPr id="9" name="Google Shape;9;p50"/>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marR="0" lvl="0" algn="r">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0" name="Google Shape;10;p50"/>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050" b="0" i="0" u="none" strike="noStrike" cap="none">
                <a:solidFill>
                  <a:schemeClr val="lt1"/>
                </a:solidFill>
                <a:latin typeface="Trebuchet MS"/>
                <a:ea typeface="Trebuchet MS"/>
                <a:cs typeface="Trebuchet MS"/>
                <a:sym typeface="Trebuchet MS"/>
              </a:defRPr>
            </a:lvl1pPr>
            <a:lvl2pPr marR="0" lvl="1"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2pPr>
            <a:lvl3pPr marR="0" lvl="2"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3pPr>
            <a:lvl4pPr marR="0" lvl="3"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4pPr>
            <a:lvl5pPr marR="0" lvl="4"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5pPr>
            <a:lvl6pPr marR="0" lvl="5"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6pPr>
            <a:lvl7pPr marR="0" lvl="6"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7pPr>
            <a:lvl8pPr marR="0" lvl="7"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8pPr>
            <a:lvl9pPr marR="0" lvl="8" algn="l">
              <a:spcBef>
                <a:spcPts val="0"/>
              </a:spcBef>
              <a:spcAft>
                <a:spcPts val="0"/>
              </a:spcAft>
              <a:buSzPts val="1400"/>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11" name="Google Shape;11;p50"/>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1pPr>
            <a:lvl2pPr marL="0" marR="0" lvl="1" indent="0" algn="l">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2pPr>
            <a:lvl3pPr marL="0" marR="0" lvl="2" indent="0" algn="l">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3pPr>
            <a:lvl4pPr marL="0" marR="0" lvl="3" indent="0" algn="l">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4pPr>
            <a:lvl5pPr marL="0" marR="0" lvl="4" indent="0" algn="l">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5pPr>
            <a:lvl6pPr marL="0" marR="0" lvl="5" indent="0" algn="l">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6pPr>
            <a:lvl7pPr marL="0" marR="0" lvl="6" indent="0" algn="l">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7pPr>
            <a:lvl8pPr marL="0" marR="0" lvl="7" indent="0" algn="l">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8pPr>
            <a:lvl9pPr marL="0" marR="0" lvl="8" indent="0" algn="l">
              <a:spcBef>
                <a:spcPts val="0"/>
              </a:spcBef>
              <a:spcAft>
                <a:spcPts val="0"/>
              </a:spcAft>
              <a:buClr>
                <a:schemeClr val="lt1"/>
              </a:buClr>
              <a:buSzPts val="3600"/>
              <a:buFont typeface="Trebuchet MS"/>
              <a:buNone/>
              <a:defRPr sz="3600" b="0" i="0" u="none" strike="noStrike" cap="none">
                <a:solidFill>
                  <a:schemeClr val="lt1"/>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50000">
              <a:srgbClr val="FEFFFF"/>
            </a:gs>
            <a:gs pos="100000">
              <a:srgbClr val="918888"/>
            </a:gs>
          </a:gsLst>
          <a:lin ang="2519868" scaled="0"/>
        </a:gradFill>
        <a:effectLst/>
      </p:bgPr>
    </p:bg>
    <p:spTree>
      <p:nvGrpSpPr>
        <p:cNvPr id="1" name="Shape 220"/>
        <p:cNvGrpSpPr/>
        <p:nvPr/>
      </p:nvGrpSpPr>
      <p:grpSpPr>
        <a:xfrm>
          <a:off x="0" y="0"/>
          <a:ext cx="0" cy="0"/>
          <a:chOff x="0" y="0"/>
          <a:chExt cx="0" cy="0"/>
        </a:xfrm>
      </p:grpSpPr>
      <p:pic>
        <p:nvPicPr>
          <p:cNvPr id="221" name="Google Shape;221;p57" descr="C:\Users\James\Desktop\msft\Berlin\build Assets\hashOverlaySD-FullResolve.png"/>
          <p:cNvPicPr preferRelativeResize="0"/>
          <p:nvPr/>
        </p:nvPicPr>
        <p:blipFill rotWithShape="1">
          <a:blip r:embed="rId3">
            <a:alphaModFix amt="10000"/>
          </a:blip>
          <a:srcRect/>
          <a:stretch/>
        </p:blipFill>
        <p:spPr>
          <a:xfrm>
            <a:off x="0" y="1"/>
            <a:ext cx="9144000" cy="6858000"/>
          </a:xfrm>
          <a:prstGeom prst="rect">
            <a:avLst/>
          </a:prstGeom>
          <a:noFill/>
          <a:ln>
            <a:noFill/>
          </a:ln>
        </p:spPr>
      </p:pic>
      <p:sp>
        <p:nvSpPr>
          <p:cNvPr id="222" name="Google Shape;222;p57"/>
          <p:cNvSpPr txBox="1">
            <a:spLocks noGrp="1"/>
          </p:cNvSpPr>
          <p:nvPr>
            <p:ph type="title"/>
          </p:nvPr>
        </p:nvSpPr>
        <p:spPr>
          <a:xfrm>
            <a:off x="531639" y="753228"/>
            <a:ext cx="6896400" cy="10809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3600"/>
              <a:buFont typeface="Trebuchet MS"/>
              <a:buNone/>
              <a:defRPr sz="3600" b="0" i="0" u="none" strike="noStrike" cap="none">
                <a:solidFill>
                  <a:schemeClr val="dk1"/>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3" name="Google Shape;223;p57"/>
          <p:cNvSpPr txBox="1">
            <a:spLocks noGrp="1"/>
          </p:cNvSpPr>
          <p:nvPr>
            <p:ph type="body" idx="1"/>
          </p:nvPr>
        </p:nvSpPr>
        <p:spPr>
          <a:xfrm>
            <a:off x="533400" y="2336873"/>
            <a:ext cx="6887400" cy="3599400"/>
          </a:xfrm>
          <a:prstGeom prst="rect">
            <a:avLst/>
          </a:prstGeom>
          <a:noFill/>
          <a:ln>
            <a:noFill/>
          </a:ln>
        </p:spPr>
        <p:txBody>
          <a:bodyPr spcFirstLastPara="1" wrap="square" lIns="91425" tIns="45700" rIns="91425" bIns="45700" anchor="t" anchorCtr="0">
            <a:normAutofit/>
          </a:bodyPr>
          <a:lstStyle>
            <a:lvl1pPr marL="457200" marR="0" lvl="0" indent="-381000" algn="l">
              <a:lnSpc>
                <a:spcPct val="90000"/>
              </a:lnSpc>
              <a:spcBef>
                <a:spcPts val="100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1pPr>
            <a:lvl2pPr marL="914400" marR="0" lvl="1"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3pPr>
            <a:lvl4pPr marL="1828800" marR="0" lvl="3"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Trebuchet MS"/>
                <a:ea typeface="Trebuchet MS"/>
                <a:cs typeface="Trebuchet MS"/>
                <a:sym typeface="Trebuchet MS"/>
              </a:defRPr>
            </a:lvl4pPr>
            <a:lvl5pPr marL="2286000" marR="0" lvl="4" indent="-330200" algn="l">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Trebuchet MS"/>
                <a:ea typeface="Trebuchet MS"/>
                <a:cs typeface="Trebuchet MS"/>
                <a:sym typeface="Trebuchet MS"/>
              </a:defRPr>
            </a:lvl5pPr>
            <a:lvl6pPr marL="2743200" marR="0" lvl="5"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6pPr>
            <a:lvl7pPr marL="3200400" marR="0" lvl="6"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7pPr>
            <a:lvl8pPr marL="3657600" marR="0" lvl="7"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8pPr>
            <a:lvl9pPr marL="4114800" marR="0" lvl="8"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Trebuchet MS"/>
                <a:ea typeface="Trebuchet MS"/>
                <a:cs typeface="Trebuchet MS"/>
                <a:sym typeface="Trebuchet MS"/>
              </a:defRPr>
            </a:lvl9pPr>
          </a:lstStyle>
          <a:p>
            <a:endParaRPr/>
          </a:p>
        </p:txBody>
      </p:sp>
      <p:sp>
        <p:nvSpPr>
          <p:cNvPr id="224" name="Google Shape;224;p57"/>
          <p:cNvSpPr txBox="1">
            <a:spLocks noGrp="1"/>
          </p:cNvSpPr>
          <p:nvPr>
            <p:ph type="dt" idx="10"/>
          </p:nvPr>
        </p:nvSpPr>
        <p:spPr>
          <a:xfrm>
            <a:off x="5367881" y="5936188"/>
            <a:ext cx="2057400" cy="365100"/>
          </a:xfrm>
          <a:prstGeom prst="rect">
            <a:avLst/>
          </a:prstGeom>
          <a:noFill/>
          <a:ln>
            <a:noFill/>
          </a:ln>
        </p:spPr>
        <p:txBody>
          <a:bodyPr spcFirstLastPara="1" wrap="square" lIns="91425" tIns="45700" rIns="91425" bIns="45700" anchor="ctr" anchorCtr="0">
            <a:noAutofit/>
          </a:bodyPr>
          <a:lstStyle>
            <a:lvl1pPr marR="0" lvl="0" algn="r">
              <a:spcBef>
                <a:spcPts val="0"/>
              </a:spcBef>
              <a:spcAft>
                <a:spcPts val="0"/>
              </a:spcAft>
              <a:buSzPts val="1400"/>
              <a:buNone/>
              <a:defRPr sz="1050">
                <a:solidFill>
                  <a:srgbClr val="888888"/>
                </a:solidFill>
                <a:latin typeface="Trebuchet MS"/>
                <a:ea typeface="Trebuchet MS"/>
                <a:cs typeface="Trebuchet MS"/>
                <a:sym typeface="Trebuchet MS"/>
              </a:defRPr>
            </a:lvl1pPr>
            <a:lvl2pPr marR="0" lvl="1"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25" name="Google Shape;225;p57"/>
          <p:cNvSpPr txBox="1">
            <a:spLocks noGrp="1"/>
          </p:cNvSpPr>
          <p:nvPr>
            <p:ph type="ftr" idx="11"/>
          </p:nvPr>
        </p:nvSpPr>
        <p:spPr>
          <a:xfrm>
            <a:off x="533400" y="5936189"/>
            <a:ext cx="48348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050">
                <a:solidFill>
                  <a:srgbClr val="888888"/>
                </a:solidFill>
                <a:latin typeface="Trebuchet MS"/>
                <a:ea typeface="Trebuchet MS"/>
                <a:cs typeface="Trebuchet MS"/>
                <a:sym typeface="Trebuchet MS"/>
              </a:defRPr>
            </a:lvl1pPr>
            <a:lvl2pPr marR="0" lvl="1"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26" name="Google Shape;226;p57"/>
          <p:cNvSpPr txBox="1">
            <a:spLocks noGrp="1"/>
          </p:cNvSpPr>
          <p:nvPr>
            <p:ph type="sldNum" idx="12"/>
          </p:nvPr>
        </p:nvSpPr>
        <p:spPr>
          <a:xfrm>
            <a:off x="7848600" y="753228"/>
            <a:ext cx="1157700" cy="1090800"/>
          </a:xfrm>
          <a:prstGeom prst="rect">
            <a:avLst/>
          </a:prstGeom>
          <a:noFill/>
          <a:ln>
            <a:noFill/>
          </a:ln>
        </p:spPr>
        <p:txBody>
          <a:bodyPr spcFirstLastPara="1" wrap="square" lIns="91425" tIns="45700" rIns="91425" bIns="45700" anchor="ctr" anchorCtr="0">
            <a:noAutofit/>
          </a:bodyPr>
          <a:lstStyle>
            <a:lvl1pPr marL="0" marR="0" lvl="0" indent="0" algn="l">
              <a:spcBef>
                <a:spcPts val="0"/>
              </a:spcBef>
              <a:spcAft>
                <a:spcPts val="0"/>
              </a:spcAft>
              <a:buClr>
                <a:srgbClr val="888888"/>
              </a:buClr>
              <a:buSzPts val="3600"/>
              <a:buFont typeface="Trebuchet MS"/>
              <a:buNone/>
              <a:defRPr sz="3600" b="0" u="none">
                <a:solidFill>
                  <a:srgbClr val="888888"/>
                </a:solidFill>
                <a:latin typeface="Trebuchet MS"/>
                <a:ea typeface="Trebuchet MS"/>
                <a:cs typeface="Trebuchet MS"/>
                <a:sym typeface="Trebuchet MS"/>
              </a:defRPr>
            </a:lvl1pPr>
            <a:lvl2pPr marL="0" marR="0" lvl="1" indent="0" algn="l">
              <a:spcBef>
                <a:spcPts val="0"/>
              </a:spcBef>
              <a:spcAft>
                <a:spcPts val="0"/>
              </a:spcAft>
              <a:buClr>
                <a:srgbClr val="888888"/>
              </a:buClr>
              <a:buSzPts val="3600"/>
              <a:buFont typeface="Trebuchet MS"/>
              <a:buNone/>
              <a:defRPr sz="3600" b="0" u="none">
                <a:solidFill>
                  <a:srgbClr val="888888"/>
                </a:solidFill>
                <a:latin typeface="Trebuchet MS"/>
                <a:ea typeface="Trebuchet MS"/>
                <a:cs typeface="Trebuchet MS"/>
                <a:sym typeface="Trebuchet MS"/>
              </a:defRPr>
            </a:lvl2pPr>
            <a:lvl3pPr marL="0" marR="0" lvl="2" indent="0" algn="l">
              <a:spcBef>
                <a:spcPts val="0"/>
              </a:spcBef>
              <a:spcAft>
                <a:spcPts val="0"/>
              </a:spcAft>
              <a:buClr>
                <a:srgbClr val="888888"/>
              </a:buClr>
              <a:buSzPts val="3600"/>
              <a:buFont typeface="Trebuchet MS"/>
              <a:buNone/>
              <a:defRPr sz="3600" b="0" u="none">
                <a:solidFill>
                  <a:srgbClr val="888888"/>
                </a:solidFill>
                <a:latin typeface="Trebuchet MS"/>
                <a:ea typeface="Trebuchet MS"/>
                <a:cs typeface="Trebuchet MS"/>
                <a:sym typeface="Trebuchet MS"/>
              </a:defRPr>
            </a:lvl3pPr>
            <a:lvl4pPr marL="0" marR="0" lvl="3" indent="0" algn="l">
              <a:spcBef>
                <a:spcPts val="0"/>
              </a:spcBef>
              <a:spcAft>
                <a:spcPts val="0"/>
              </a:spcAft>
              <a:buClr>
                <a:srgbClr val="888888"/>
              </a:buClr>
              <a:buSzPts val="3600"/>
              <a:buFont typeface="Trebuchet MS"/>
              <a:buNone/>
              <a:defRPr sz="3600" b="0" u="none">
                <a:solidFill>
                  <a:srgbClr val="888888"/>
                </a:solidFill>
                <a:latin typeface="Trebuchet MS"/>
                <a:ea typeface="Trebuchet MS"/>
                <a:cs typeface="Trebuchet MS"/>
                <a:sym typeface="Trebuchet MS"/>
              </a:defRPr>
            </a:lvl4pPr>
            <a:lvl5pPr marL="0" marR="0" lvl="4" indent="0" algn="l">
              <a:spcBef>
                <a:spcPts val="0"/>
              </a:spcBef>
              <a:spcAft>
                <a:spcPts val="0"/>
              </a:spcAft>
              <a:buClr>
                <a:srgbClr val="888888"/>
              </a:buClr>
              <a:buSzPts val="3600"/>
              <a:buFont typeface="Trebuchet MS"/>
              <a:buNone/>
              <a:defRPr sz="3600" b="0" u="none">
                <a:solidFill>
                  <a:srgbClr val="888888"/>
                </a:solidFill>
                <a:latin typeface="Trebuchet MS"/>
                <a:ea typeface="Trebuchet MS"/>
                <a:cs typeface="Trebuchet MS"/>
                <a:sym typeface="Trebuchet MS"/>
              </a:defRPr>
            </a:lvl5pPr>
            <a:lvl6pPr marL="0" marR="0" lvl="5" indent="0" algn="l">
              <a:spcBef>
                <a:spcPts val="0"/>
              </a:spcBef>
              <a:spcAft>
                <a:spcPts val="0"/>
              </a:spcAft>
              <a:buClr>
                <a:srgbClr val="888888"/>
              </a:buClr>
              <a:buSzPts val="3600"/>
              <a:buFont typeface="Trebuchet MS"/>
              <a:buNone/>
              <a:defRPr sz="3600" b="0" u="none">
                <a:solidFill>
                  <a:srgbClr val="888888"/>
                </a:solidFill>
                <a:latin typeface="Trebuchet MS"/>
                <a:ea typeface="Trebuchet MS"/>
                <a:cs typeface="Trebuchet MS"/>
                <a:sym typeface="Trebuchet MS"/>
              </a:defRPr>
            </a:lvl6pPr>
            <a:lvl7pPr marL="0" marR="0" lvl="6" indent="0" algn="l">
              <a:spcBef>
                <a:spcPts val="0"/>
              </a:spcBef>
              <a:spcAft>
                <a:spcPts val="0"/>
              </a:spcAft>
              <a:buClr>
                <a:srgbClr val="888888"/>
              </a:buClr>
              <a:buSzPts val="3600"/>
              <a:buFont typeface="Trebuchet MS"/>
              <a:buNone/>
              <a:defRPr sz="3600" b="0" u="none">
                <a:solidFill>
                  <a:srgbClr val="888888"/>
                </a:solidFill>
                <a:latin typeface="Trebuchet MS"/>
                <a:ea typeface="Trebuchet MS"/>
                <a:cs typeface="Trebuchet MS"/>
                <a:sym typeface="Trebuchet MS"/>
              </a:defRPr>
            </a:lvl7pPr>
            <a:lvl8pPr marL="0" marR="0" lvl="7" indent="0" algn="l">
              <a:spcBef>
                <a:spcPts val="0"/>
              </a:spcBef>
              <a:spcAft>
                <a:spcPts val="0"/>
              </a:spcAft>
              <a:buClr>
                <a:srgbClr val="888888"/>
              </a:buClr>
              <a:buSzPts val="3600"/>
              <a:buFont typeface="Trebuchet MS"/>
              <a:buNone/>
              <a:defRPr sz="3600" b="0" u="none">
                <a:solidFill>
                  <a:srgbClr val="888888"/>
                </a:solidFill>
                <a:latin typeface="Trebuchet MS"/>
                <a:ea typeface="Trebuchet MS"/>
                <a:cs typeface="Trebuchet MS"/>
                <a:sym typeface="Trebuchet MS"/>
              </a:defRPr>
            </a:lvl8pPr>
            <a:lvl9pPr marL="0" marR="0" lvl="8" indent="0" algn="l">
              <a:spcBef>
                <a:spcPts val="0"/>
              </a:spcBef>
              <a:spcAft>
                <a:spcPts val="0"/>
              </a:spcAft>
              <a:buClr>
                <a:srgbClr val="888888"/>
              </a:buClr>
              <a:buSzPts val="3600"/>
              <a:buFont typeface="Trebuchet MS"/>
              <a:buNone/>
              <a:defRPr sz="3600" b="0" u="none">
                <a:solidFill>
                  <a:srgbClr val="888888"/>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5.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hyperlink" Target="http://www.seminolehsband.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mailto:treasurer@seminolehsband.org" TargetMode="External"/><Relationship Id="rId2" Type="http://schemas.openxmlformats.org/officeDocument/2006/relationships/image" Target="../media/image9.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3.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4"/>
          <p:cNvSpPr txBox="1"/>
          <p:nvPr/>
        </p:nvSpPr>
        <p:spPr>
          <a:xfrm>
            <a:off x="0" y="5994400"/>
            <a:ext cx="9144000" cy="863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DA8200"/>
              </a:buClr>
              <a:buSzPts val="4000"/>
              <a:buFont typeface="Times New Roman"/>
              <a:buNone/>
            </a:pPr>
            <a:r>
              <a:rPr lang="en-US" sz="4000" b="0" i="0" u="none" strike="noStrike" cap="none">
                <a:solidFill>
                  <a:srgbClr val="DA8200"/>
                </a:solidFill>
                <a:latin typeface="Times New Roman"/>
                <a:ea typeface="Times New Roman"/>
                <a:cs typeface="Times New Roman"/>
                <a:sym typeface="Times New Roman"/>
              </a:rPr>
              <a:t>2025-2026 New Student Band Registration</a:t>
            </a:r>
            <a:endParaRPr sz="1800" b="0" i="0" u="none" strike="noStrike" cap="none">
              <a:solidFill>
                <a:srgbClr val="DA8200"/>
              </a:solidFill>
              <a:latin typeface="Times New Roman"/>
              <a:ea typeface="Times New Roman"/>
              <a:cs typeface="Times New Roman"/>
              <a:sym typeface="Times New Roman"/>
            </a:endParaRPr>
          </a:p>
        </p:txBody>
      </p:sp>
      <p:pic>
        <p:nvPicPr>
          <p:cNvPr id="243" name="Google Shape;243;p14"/>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15"/>
        <p:cNvGrpSpPr/>
        <p:nvPr/>
      </p:nvGrpSpPr>
      <p:grpSpPr>
        <a:xfrm>
          <a:off x="0" y="0"/>
          <a:ext cx="0" cy="0"/>
          <a:chOff x="0" y="0"/>
          <a:chExt cx="0" cy="0"/>
        </a:xfrm>
      </p:grpSpPr>
      <p:pic>
        <p:nvPicPr>
          <p:cNvPr id="516" name="Google Shape;516;p17"/>
          <p:cNvPicPr preferRelativeResize="0"/>
          <p:nvPr/>
        </p:nvPicPr>
        <p:blipFill rotWithShape="1">
          <a:blip r:embed="rId3">
            <a:alphaModFix/>
          </a:blip>
          <a:srcRect t="26648" r="20792"/>
          <a:stretch/>
        </p:blipFill>
        <p:spPr>
          <a:xfrm rot="10800000">
            <a:off x="602674" y="1773378"/>
            <a:ext cx="3740723" cy="4765964"/>
          </a:xfrm>
          <a:prstGeom prst="rect">
            <a:avLst/>
          </a:prstGeom>
          <a:noFill/>
          <a:ln>
            <a:noFill/>
          </a:ln>
        </p:spPr>
      </p:pic>
      <p:sp>
        <p:nvSpPr>
          <p:cNvPr id="517" name="Google Shape;517;p17"/>
          <p:cNvSpPr txBox="1">
            <a:spLocks noGrp="1"/>
          </p:cNvSpPr>
          <p:nvPr>
            <p:ph type="title"/>
          </p:nvPr>
        </p:nvSpPr>
        <p:spPr>
          <a:xfrm>
            <a:off x="-443346" y="-311726"/>
            <a:ext cx="5832764" cy="27916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5500" b="1" i="0" strike="noStrike" cap="none" dirty="0">
                <a:latin typeface="Times New Roman"/>
                <a:ea typeface="Times New Roman"/>
                <a:cs typeface="Times New Roman"/>
                <a:sym typeface="Times New Roman"/>
              </a:rPr>
              <a:t>BAND CAMP</a:t>
            </a:r>
            <a:r>
              <a:rPr lang="en-US" sz="5500" b="1" dirty="0">
                <a:latin typeface="Times New Roman"/>
                <a:ea typeface="Times New Roman"/>
                <a:cs typeface="Times New Roman"/>
                <a:sym typeface="Times New Roman"/>
              </a:rPr>
              <a:t>           </a:t>
            </a:r>
            <a:r>
              <a:rPr lang="en-US" sz="8000" b="1" i="0" u="none" strike="noStrike" cap="none" dirty="0">
                <a:solidFill>
                  <a:schemeClr val="lt1"/>
                </a:solidFill>
                <a:latin typeface="Times New Roman"/>
                <a:ea typeface="Times New Roman"/>
                <a:cs typeface="Times New Roman"/>
                <a:sym typeface="Times New Roman"/>
              </a:rPr>
              <a:t> </a:t>
            </a:r>
            <a:endParaRPr lang="en-US" sz="8000" b="1" i="0" u="none" strike="noStrike" cap="none" dirty="0">
              <a:solidFill>
                <a:srgbClr val="FFC000"/>
              </a:solidFill>
              <a:latin typeface="Times New Roman"/>
              <a:ea typeface="Times New Roman"/>
              <a:cs typeface="Times New Roman"/>
              <a:sym typeface="Times New Roman"/>
            </a:endParaRPr>
          </a:p>
        </p:txBody>
      </p:sp>
      <p:sp>
        <p:nvSpPr>
          <p:cNvPr id="518" name="Google Shape;518;p17"/>
          <p:cNvSpPr txBox="1"/>
          <p:nvPr/>
        </p:nvSpPr>
        <p:spPr>
          <a:xfrm>
            <a:off x="4682836" y="2032717"/>
            <a:ext cx="4211783" cy="42472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solidFill>
                  <a:schemeClr val="lt1"/>
                </a:solidFill>
                <a:latin typeface="Trebuchet MS"/>
                <a:ea typeface="Trebuchet MS"/>
                <a:cs typeface="Trebuchet MS"/>
                <a:sym typeface="Trebuchet MS"/>
              </a:rPr>
              <a:t>Schedule: </a:t>
            </a:r>
          </a:p>
          <a:p>
            <a:pPr marL="0" lvl="0" indent="0" algn="l" rtl="0">
              <a:spcBef>
                <a:spcPts val="0"/>
              </a:spcBef>
              <a:spcAft>
                <a:spcPts val="0"/>
              </a:spcAft>
              <a:buNone/>
            </a:pPr>
            <a:r>
              <a:rPr lang="en-US" sz="2000" dirty="0">
                <a:solidFill>
                  <a:schemeClr val="lt1"/>
                </a:solidFill>
                <a:latin typeface="Trebuchet MS"/>
                <a:ea typeface="Trebuchet MS"/>
                <a:cs typeface="Trebuchet MS"/>
                <a:sym typeface="Trebuchet MS"/>
              </a:rPr>
              <a:t>7/28 9am-9pm</a:t>
            </a:r>
          </a:p>
          <a:p>
            <a:pPr marL="0" lvl="0" indent="0" algn="l" rtl="0">
              <a:spcBef>
                <a:spcPts val="0"/>
              </a:spcBef>
              <a:spcAft>
                <a:spcPts val="0"/>
              </a:spcAft>
              <a:buNone/>
            </a:pPr>
            <a:r>
              <a:rPr lang="en-US" sz="2000" dirty="0">
                <a:solidFill>
                  <a:schemeClr val="lt1"/>
                </a:solidFill>
                <a:latin typeface="Trebuchet MS"/>
                <a:ea typeface="Trebuchet MS"/>
                <a:cs typeface="Trebuchet MS"/>
                <a:sym typeface="Trebuchet MS"/>
              </a:rPr>
              <a:t>7/29 9am-5pm </a:t>
            </a:r>
          </a:p>
          <a:p>
            <a:pPr marL="0" lvl="0" indent="0" algn="l" rtl="0">
              <a:spcBef>
                <a:spcPts val="0"/>
              </a:spcBef>
              <a:spcAft>
                <a:spcPts val="0"/>
              </a:spcAft>
              <a:buNone/>
            </a:pPr>
            <a:r>
              <a:rPr lang="en-US" sz="2000" dirty="0">
                <a:solidFill>
                  <a:schemeClr val="lt1"/>
                </a:solidFill>
                <a:latin typeface="Trebuchet MS"/>
                <a:ea typeface="Trebuchet MS"/>
                <a:cs typeface="Trebuchet MS"/>
                <a:sym typeface="Trebuchet MS"/>
              </a:rPr>
              <a:t>7/29 Top Golf 6-8 pm $20 PP</a:t>
            </a:r>
          </a:p>
          <a:p>
            <a:pPr marL="0" lvl="0" indent="0" algn="l" rtl="0">
              <a:spcBef>
                <a:spcPts val="0"/>
              </a:spcBef>
              <a:spcAft>
                <a:spcPts val="0"/>
              </a:spcAft>
              <a:buNone/>
            </a:pPr>
            <a:r>
              <a:rPr lang="en-US" sz="2000" dirty="0">
                <a:solidFill>
                  <a:schemeClr val="lt1"/>
                </a:solidFill>
                <a:latin typeface="Trebuchet MS"/>
                <a:ea typeface="Trebuchet MS"/>
                <a:cs typeface="Trebuchet MS"/>
                <a:sym typeface="Trebuchet MS"/>
              </a:rPr>
              <a:t>7/30 9am-9pm</a:t>
            </a:r>
          </a:p>
          <a:p>
            <a:pPr marL="0" lvl="0" indent="0" algn="l" rtl="0">
              <a:spcBef>
                <a:spcPts val="0"/>
              </a:spcBef>
              <a:spcAft>
                <a:spcPts val="0"/>
              </a:spcAft>
              <a:buNone/>
            </a:pPr>
            <a:r>
              <a:rPr lang="en-US" sz="2000" dirty="0">
                <a:solidFill>
                  <a:schemeClr val="lt1"/>
                </a:solidFill>
                <a:latin typeface="Trebuchet MS"/>
                <a:ea typeface="Trebuchet MS"/>
                <a:cs typeface="Trebuchet MS"/>
                <a:sym typeface="Trebuchet MS"/>
              </a:rPr>
              <a:t>7/31 9am-9pm</a:t>
            </a:r>
          </a:p>
          <a:p>
            <a:pPr marL="0" lvl="0" indent="0" algn="l" rtl="0">
              <a:spcBef>
                <a:spcPts val="0"/>
              </a:spcBef>
              <a:spcAft>
                <a:spcPts val="0"/>
              </a:spcAft>
              <a:buNone/>
            </a:pPr>
            <a:r>
              <a:rPr lang="en-US" sz="2000" dirty="0">
                <a:solidFill>
                  <a:schemeClr val="lt1"/>
                </a:solidFill>
                <a:latin typeface="Trebuchet MS"/>
                <a:ea typeface="Trebuchet MS"/>
                <a:cs typeface="Trebuchet MS"/>
                <a:sym typeface="Trebuchet MS"/>
              </a:rPr>
              <a:t>8/1   9am-9pm  </a:t>
            </a:r>
          </a:p>
          <a:p>
            <a:pPr marL="0" lvl="0" indent="0" algn="l" rtl="0">
              <a:spcBef>
                <a:spcPts val="0"/>
              </a:spcBef>
              <a:spcAft>
                <a:spcPts val="0"/>
              </a:spcAft>
              <a:buNone/>
            </a:pPr>
            <a:endParaRPr lang="en-US" sz="2000" dirty="0">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n-US" sz="2000" dirty="0">
                <a:solidFill>
                  <a:schemeClr val="lt1"/>
                </a:solidFill>
                <a:latin typeface="Trebuchet MS"/>
                <a:ea typeface="Trebuchet MS"/>
                <a:cs typeface="Trebuchet MS"/>
                <a:sym typeface="Trebuchet MS"/>
              </a:rPr>
              <a:t>8/1 @ 7pm </a:t>
            </a:r>
          </a:p>
          <a:p>
            <a:pPr marL="0" lvl="0" indent="0" algn="l" rtl="0">
              <a:spcBef>
                <a:spcPts val="0"/>
              </a:spcBef>
              <a:spcAft>
                <a:spcPts val="0"/>
              </a:spcAft>
              <a:buNone/>
            </a:pPr>
            <a:r>
              <a:rPr lang="en-US" sz="2000" dirty="0">
                <a:solidFill>
                  <a:schemeClr val="lt1"/>
                </a:solidFill>
                <a:latin typeface="Trebuchet MS"/>
                <a:ea typeface="Trebuchet MS"/>
                <a:cs typeface="Trebuchet MS"/>
                <a:sym typeface="Trebuchet MS"/>
              </a:rPr>
              <a:t>Band Camp Performance (Family and Friends are welcome to attend) </a:t>
            </a:r>
          </a:p>
          <a:p>
            <a:pPr marL="0" lvl="0" indent="0" algn="l" rtl="0">
              <a:spcBef>
                <a:spcPts val="0"/>
              </a:spcBef>
              <a:spcAft>
                <a:spcPts val="0"/>
              </a:spcAft>
              <a:buNone/>
            </a:pPr>
            <a:endParaRPr lang="en-US" sz="2400" dirty="0">
              <a:solidFill>
                <a:schemeClr val="lt1"/>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FACA15-FD7A-6D95-83F3-FF7435F207FE}"/>
              </a:ext>
            </a:extLst>
          </p:cNvPr>
          <p:cNvSpPr txBox="1"/>
          <p:nvPr/>
        </p:nvSpPr>
        <p:spPr>
          <a:xfrm>
            <a:off x="737755" y="601185"/>
            <a:ext cx="7668490" cy="2308324"/>
          </a:xfrm>
          <a:prstGeom prst="rect">
            <a:avLst/>
          </a:prstGeom>
          <a:noFill/>
        </p:spPr>
        <p:txBody>
          <a:bodyPr wrap="square">
            <a:spAutoFit/>
          </a:bodyPr>
          <a:lstStyle/>
          <a:p>
            <a:r>
              <a:rPr lang="en-US" sz="7200" dirty="0"/>
              <a:t>Fundraising Efforts </a:t>
            </a:r>
          </a:p>
        </p:txBody>
      </p:sp>
    </p:spTree>
    <p:extLst>
      <p:ext uri="{BB962C8B-B14F-4D97-AF65-F5344CB8AC3E}">
        <p14:creationId xmlns:p14="http://schemas.microsoft.com/office/powerpoint/2010/main" val="3696330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2"/>
          <p:cNvSpPr txBox="1">
            <a:spLocks noGrp="1"/>
          </p:cNvSpPr>
          <p:nvPr>
            <p:ph type="title"/>
          </p:nvPr>
        </p:nvSpPr>
        <p:spPr>
          <a:xfrm>
            <a:off x="531639" y="753228"/>
            <a:ext cx="6896534"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FUNDRAISING For Dues/Trips </a:t>
            </a:r>
            <a:endParaRPr/>
          </a:p>
        </p:txBody>
      </p:sp>
      <p:pic>
        <p:nvPicPr>
          <p:cNvPr id="457" name="Google Shape;457;p42"/>
          <p:cNvPicPr preferRelativeResize="0"/>
          <p:nvPr/>
        </p:nvPicPr>
        <p:blipFill rotWithShape="1">
          <a:blip r:embed="rId3">
            <a:alphaModFix/>
          </a:blip>
          <a:srcRect/>
          <a:stretch/>
        </p:blipFill>
        <p:spPr>
          <a:xfrm>
            <a:off x="893950" y="5273825"/>
            <a:ext cx="1310701" cy="1536701"/>
          </a:xfrm>
          <a:prstGeom prst="rect">
            <a:avLst/>
          </a:prstGeom>
          <a:noFill/>
          <a:ln>
            <a:noFill/>
          </a:ln>
        </p:spPr>
      </p:pic>
      <p:sp>
        <p:nvSpPr>
          <p:cNvPr id="458" name="Google Shape;458;p42"/>
          <p:cNvSpPr/>
          <p:nvPr/>
        </p:nvSpPr>
        <p:spPr>
          <a:xfrm>
            <a:off x="455091" y="1995350"/>
            <a:ext cx="2294700" cy="886200"/>
          </a:xfrm>
          <a:prstGeom prst="rect">
            <a:avLst/>
          </a:prstGeom>
          <a:solidFill>
            <a:schemeClr val="accent1"/>
          </a:solidFill>
          <a:ln w="19150" cap="flat" cmpd="sng">
            <a:solidFill>
              <a:srgbClr val="653E08"/>
            </a:solidFill>
            <a:prstDash val="solid"/>
            <a:round/>
            <a:headEnd type="none" w="sm" len="sm"/>
            <a:tailEnd type="none" w="sm" len="sm"/>
          </a:ln>
        </p:spPr>
        <p:txBody>
          <a:bodyPr spcFirstLastPara="1" wrap="square" lIns="137850" tIns="68900" rIns="137850" bIns="68900" anchor="ctr" anchorCtr="0">
            <a:noAutofit/>
          </a:bodyPr>
          <a:lstStyle/>
          <a:p>
            <a:pPr marL="0" marR="0" lvl="0" indent="0" algn="ctr" rtl="0">
              <a:spcBef>
                <a:spcPts val="0"/>
              </a:spcBef>
              <a:spcAft>
                <a:spcPts val="0"/>
              </a:spcAft>
              <a:buNone/>
            </a:pPr>
            <a:r>
              <a:rPr lang="en-US" sz="2713">
                <a:solidFill>
                  <a:schemeClr val="lt1"/>
                </a:solidFill>
                <a:latin typeface="Trebuchet MS"/>
                <a:ea typeface="Trebuchet MS"/>
                <a:cs typeface="Trebuchet MS"/>
                <a:sym typeface="Trebuchet MS"/>
              </a:rPr>
              <a:t>Quarterdays</a:t>
            </a:r>
            <a:endParaRPr sz="2713">
              <a:solidFill>
                <a:schemeClr val="lt1"/>
              </a:solidFill>
              <a:latin typeface="Trebuchet MS"/>
              <a:ea typeface="Trebuchet MS"/>
              <a:cs typeface="Trebuchet MS"/>
              <a:sym typeface="Trebuchet MS"/>
            </a:endParaRPr>
          </a:p>
        </p:txBody>
      </p:sp>
      <p:sp>
        <p:nvSpPr>
          <p:cNvPr id="459" name="Google Shape;459;p42"/>
          <p:cNvSpPr/>
          <p:nvPr/>
        </p:nvSpPr>
        <p:spPr>
          <a:xfrm>
            <a:off x="3479800" y="1995350"/>
            <a:ext cx="2098800" cy="886200"/>
          </a:xfrm>
          <a:prstGeom prst="rect">
            <a:avLst/>
          </a:prstGeom>
          <a:solidFill>
            <a:schemeClr val="accent1"/>
          </a:solidFill>
          <a:ln w="12700" cap="flat" cmpd="sng">
            <a:solidFill>
              <a:srgbClr val="653E0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Spirit Night and other Fundraisers </a:t>
            </a:r>
            <a:endParaRPr/>
          </a:p>
        </p:txBody>
      </p:sp>
      <p:sp>
        <p:nvSpPr>
          <p:cNvPr id="460" name="Google Shape;460;p42"/>
          <p:cNvSpPr/>
          <p:nvPr/>
        </p:nvSpPr>
        <p:spPr>
          <a:xfrm>
            <a:off x="455150" y="2923025"/>
            <a:ext cx="2294700" cy="2350800"/>
          </a:xfrm>
          <a:prstGeom prst="rect">
            <a:avLst/>
          </a:prstGeom>
          <a:solidFill>
            <a:schemeClr val="dk1"/>
          </a:solidFill>
          <a:ln w="19150" cap="flat" cmpd="sng">
            <a:solidFill>
              <a:schemeClr val="dk1"/>
            </a:solidFill>
            <a:prstDash val="solid"/>
            <a:round/>
            <a:headEnd type="none" w="sm" len="sm"/>
            <a:tailEnd type="none" w="sm" len="sm"/>
          </a:ln>
        </p:spPr>
        <p:txBody>
          <a:bodyPr spcFirstLastPara="1" wrap="square" lIns="137850" tIns="68900" rIns="137850" bIns="68900" anchor="ctr" anchorCtr="0">
            <a:noAutofit/>
          </a:bodyPr>
          <a:lstStyle/>
          <a:p>
            <a:pPr marL="0" marR="0" lvl="0" indent="0" algn="l" rtl="0">
              <a:spcBef>
                <a:spcPts val="0"/>
              </a:spcBef>
              <a:spcAft>
                <a:spcPts val="0"/>
              </a:spcAft>
              <a:buNone/>
            </a:pPr>
            <a:r>
              <a:rPr lang="en-US" sz="1410">
                <a:solidFill>
                  <a:schemeClr val="lt1"/>
                </a:solidFill>
                <a:latin typeface="Trebuchet MS"/>
                <a:ea typeface="Trebuchet MS"/>
                <a:cs typeface="Trebuchet MS"/>
                <a:sym typeface="Trebuchet MS"/>
              </a:rPr>
              <a:t>Collect donations for playing instrument or perform outside of stores </a:t>
            </a:r>
            <a:endParaRPr sz="1410"/>
          </a:p>
          <a:p>
            <a:pPr marL="0" marR="0" lvl="0" indent="0" algn="l" rtl="0">
              <a:spcBef>
                <a:spcPts val="0"/>
              </a:spcBef>
              <a:spcAft>
                <a:spcPts val="0"/>
              </a:spcAft>
              <a:buNone/>
            </a:pPr>
            <a:endParaRPr sz="141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1410">
                <a:solidFill>
                  <a:schemeClr val="lt1"/>
                </a:solidFill>
                <a:latin typeface="Trebuchet MS"/>
                <a:ea typeface="Trebuchet MS"/>
                <a:cs typeface="Trebuchet MS"/>
                <a:sym typeface="Trebuchet MS"/>
              </a:rPr>
              <a:t>$10 into student account for adult chaperone </a:t>
            </a:r>
            <a:endParaRPr sz="1410"/>
          </a:p>
          <a:p>
            <a:pPr marL="0" marR="0" lvl="0" indent="0" algn="l" rtl="0">
              <a:spcBef>
                <a:spcPts val="0"/>
              </a:spcBef>
              <a:spcAft>
                <a:spcPts val="0"/>
              </a:spcAft>
              <a:buNone/>
            </a:pPr>
            <a:endParaRPr sz="141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1410">
                <a:solidFill>
                  <a:schemeClr val="lt1"/>
                </a:solidFill>
                <a:latin typeface="Trebuchet MS"/>
                <a:ea typeface="Trebuchet MS"/>
                <a:cs typeface="Trebuchet MS"/>
                <a:sym typeface="Trebuchet MS"/>
              </a:rPr>
              <a:t>Portion to Band/ Rest split upon participants</a:t>
            </a:r>
            <a:endParaRPr sz="1410"/>
          </a:p>
        </p:txBody>
      </p:sp>
      <p:sp>
        <p:nvSpPr>
          <p:cNvPr id="461" name="Google Shape;461;p42"/>
          <p:cNvSpPr/>
          <p:nvPr/>
        </p:nvSpPr>
        <p:spPr>
          <a:xfrm>
            <a:off x="3479800" y="2881550"/>
            <a:ext cx="2098800" cy="170010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dirty="0">
                <a:solidFill>
                  <a:schemeClr val="lt1"/>
                </a:solidFill>
                <a:latin typeface="Trebuchet MS"/>
                <a:ea typeface="Trebuchet MS"/>
                <a:cs typeface="Trebuchet MS"/>
                <a:sym typeface="Trebuchet MS"/>
              </a:rPr>
              <a:t> </a:t>
            </a:r>
            <a:endParaRPr dirty="0"/>
          </a:p>
          <a:p>
            <a:pPr marL="285750" marR="0" lvl="0" indent="-260350" algn="l" rtl="0">
              <a:spcBef>
                <a:spcPts val="0"/>
              </a:spcBef>
              <a:spcAft>
                <a:spcPts val="0"/>
              </a:spcAft>
              <a:buClr>
                <a:schemeClr val="lt1"/>
              </a:buClr>
              <a:buSzPts val="1400"/>
              <a:buFont typeface="Arial"/>
              <a:buChar char="•"/>
            </a:pPr>
            <a:r>
              <a:rPr lang="en-US" sz="1400" dirty="0">
                <a:solidFill>
                  <a:schemeClr val="lt1"/>
                </a:solidFill>
                <a:latin typeface="Trebuchet MS"/>
                <a:ea typeface="Trebuchet MS"/>
                <a:cs typeface="Trebuchet MS"/>
                <a:sym typeface="Trebuchet MS"/>
              </a:rPr>
              <a:t>Spirit Wear </a:t>
            </a:r>
            <a:endParaRPr dirty="0"/>
          </a:p>
          <a:p>
            <a:pPr marL="285750" marR="0" lvl="0" indent="-260350" algn="l" rtl="0">
              <a:spcBef>
                <a:spcPts val="0"/>
              </a:spcBef>
              <a:spcAft>
                <a:spcPts val="0"/>
              </a:spcAft>
              <a:buClr>
                <a:schemeClr val="lt1"/>
              </a:buClr>
              <a:buSzPts val="1400"/>
              <a:buFont typeface="Arial"/>
              <a:buChar char="•"/>
            </a:pPr>
            <a:r>
              <a:rPr lang="en-US" sz="1400" dirty="0">
                <a:solidFill>
                  <a:schemeClr val="lt1"/>
                </a:solidFill>
                <a:latin typeface="Trebuchet MS"/>
                <a:ea typeface="Trebuchet MS"/>
                <a:cs typeface="Trebuchet MS"/>
                <a:sym typeface="Trebuchet MS"/>
              </a:rPr>
              <a:t>Car Washes</a:t>
            </a:r>
            <a:endParaRPr dirty="0"/>
          </a:p>
          <a:p>
            <a:pPr marL="285750" marR="0" lvl="0" indent="-260350" algn="l" rtl="0">
              <a:spcBef>
                <a:spcPts val="0"/>
              </a:spcBef>
              <a:spcAft>
                <a:spcPts val="0"/>
              </a:spcAft>
              <a:buClr>
                <a:schemeClr val="lt1"/>
              </a:buClr>
              <a:buSzPts val="1400"/>
              <a:buFont typeface="Arial"/>
              <a:buChar char="•"/>
            </a:pPr>
            <a:r>
              <a:rPr lang="en-US" sz="1400" dirty="0">
                <a:solidFill>
                  <a:schemeClr val="lt1"/>
                </a:solidFill>
                <a:latin typeface="Trebuchet MS"/>
                <a:ea typeface="Trebuchet MS"/>
                <a:cs typeface="Trebuchet MS"/>
                <a:sym typeface="Trebuchet MS"/>
              </a:rPr>
              <a:t>Sweet Seminole Jazz Tickets</a:t>
            </a:r>
            <a:endParaRPr dirty="0"/>
          </a:p>
          <a:p>
            <a:pPr marL="285750" marR="0" lvl="0" indent="-260350" algn="l" rtl="0">
              <a:spcBef>
                <a:spcPts val="0"/>
              </a:spcBef>
              <a:spcAft>
                <a:spcPts val="0"/>
              </a:spcAft>
              <a:buClr>
                <a:schemeClr val="lt1"/>
              </a:buClr>
              <a:buSzPts val="1400"/>
              <a:buFont typeface="Arial"/>
              <a:buChar char="•"/>
            </a:pPr>
            <a:r>
              <a:rPr lang="en-US" sz="1400" dirty="0">
                <a:solidFill>
                  <a:schemeClr val="lt1"/>
                </a:solidFill>
                <a:latin typeface="Trebuchet MS"/>
                <a:ea typeface="Trebuchet MS"/>
                <a:cs typeface="Trebuchet MS"/>
                <a:sym typeface="Trebuchet MS"/>
              </a:rPr>
              <a:t>End of the Year Concert Tickets</a:t>
            </a:r>
            <a:endParaRPr sz="1400" dirty="0">
              <a:solidFill>
                <a:schemeClr val="lt1"/>
              </a:solidFill>
              <a:latin typeface="Trebuchet MS"/>
              <a:ea typeface="Trebuchet MS"/>
              <a:cs typeface="Trebuchet MS"/>
              <a:sym typeface="Trebuchet MS"/>
            </a:endParaRPr>
          </a:p>
          <a:p>
            <a:pPr marL="0" lvl="0" indent="0" algn="l" rtl="0">
              <a:spcBef>
                <a:spcPts val="0"/>
              </a:spcBef>
              <a:spcAft>
                <a:spcPts val="0"/>
              </a:spcAft>
              <a:buNone/>
            </a:pPr>
            <a:endParaRPr dirty="0">
              <a:solidFill>
                <a:schemeClr val="lt1"/>
              </a:solidFill>
              <a:latin typeface="Trebuchet MS"/>
              <a:ea typeface="Trebuchet MS"/>
              <a:cs typeface="Trebuchet MS"/>
              <a:sym typeface="Trebuchet MS"/>
            </a:endParaRPr>
          </a:p>
          <a:p>
            <a:pPr marL="285750" marR="0" lvl="0" indent="-209550" algn="l" rtl="0">
              <a:spcBef>
                <a:spcPts val="0"/>
              </a:spcBef>
              <a:spcAft>
                <a:spcPts val="0"/>
              </a:spcAft>
              <a:buClr>
                <a:schemeClr val="lt1"/>
              </a:buClr>
              <a:buSzPts val="1200"/>
              <a:buFont typeface="Arial"/>
              <a:buNone/>
            </a:pPr>
            <a:endParaRPr sz="1200" dirty="0">
              <a:solidFill>
                <a:schemeClr val="lt1"/>
              </a:solidFill>
              <a:latin typeface="Trebuchet MS"/>
              <a:ea typeface="Trebuchet MS"/>
              <a:cs typeface="Trebuchet MS"/>
              <a:sym typeface="Trebuchet MS"/>
            </a:endParaRPr>
          </a:p>
        </p:txBody>
      </p:sp>
      <p:sp>
        <p:nvSpPr>
          <p:cNvPr id="462" name="Google Shape;462;p42"/>
          <p:cNvSpPr/>
          <p:nvPr/>
        </p:nvSpPr>
        <p:spPr>
          <a:xfrm>
            <a:off x="6416275" y="2036825"/>
            <a:ext cx="2098800" cy="886200"/>
          </a:xfrm>
          <a:prstGeom prst="rect">
            <a:avLst/>
          </a:prstGeom>
          <a:solidFill>
            <a:schemeClr val="accent1"/>
          </a:solidFill>
          <a:ln w="12700" cap="flat" cmpd="sng">
            <a:solidFill>
              <a:srgbClr val="653E0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Trebuchet MS"/>
                <a:ea typeface="Trebuchet MS"/>
                <a:cs typeface="Trebuchet MS"/>
                <a:sym typeface="Trebuchet MS"/>
              </a:rPr>
              <a:t>Individual Fundraising / Donations </a:t>
            </a:r>
            <a:endParaRPr/>
          </a:p>
        </p:txBody>
      </p:sp>
      <p:sp>
        <p:nvSpPr>
          <p:cNvPr id="463" name="Google Shape;463;p42"/>
          <p:cNvSpPr/>
          <p:nvPr/>
        </p:nvSpPr>
        <p:spPr>
          <a:xfrm>
            <a:off x="6416275" y="2923025"/>
            <a:ext cx="2098800" cy="239790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Trebuchet MS"/>
                <a:ea typeface="Trebuchet MS"/>
                <a:cs typeface="Trebuchet MS"/>
                <a:sym typeface="Trebuchet MS"/>
              </a:rPr>
              <a:t> </a:t>
            </a:r>
            <a:r>
              <a:rPr lang="en-US">
                <a:solidFill>
                  <a:schemeClr val="lt1"/>
                </a:solidFill>
                <a:latin typeface="Trebuchet MS"/>
                <a:ea typeface="Trebuchet MS"/>
                <a:cs typeface="Trebuchet MS"/>
                <a:sym typeface="Trebuchet MS"/>
              </a:rPr>
              <a:t>Individual Sponsorship: </a:t>
            </a:r>
            <a:endParaRPr>
              <a:solidFill>
                <a:schemeClr val="lt1"/>
              </a:solidFill>
              <a:latin typeface="Trebuchet MS"/>
              <a:ea typeface="Trebuchet MS"/>
              <a:cs typeface="Trebuchet MS"/>
              <a:sym typeface="Trebuchet MS"/>
            </a:endParaRPr>
          </a:p>
          <a:p>
            <a:pPr marL="457200" lvl="0" indent="0" algn="l" rtl="0">
              <a:spcBef>
                <a:spcPts val="0"/>
              </a:spcBef>
              <a:spcAft>
                <a:spcPts val="0"/>
              </a:spcAft>
              <a:buNone/>
            </a:pPr>
            <a:r>
              <a:rPr lang="en-US" sz="1200">
                <a:solidFill>
                  <a:schemeClr val="lt1"/>
                </a:solidFill>
                <a:latin typeface="Trebuchet MS"/>
                <a:ea typeface="Trebuchet MS"/>
                <a:cs typeface="Trebuchet MS"/>
                <a:sym typeface="Trebuchet MS"/>
              </a:rPr>
              <a:t>donations into your students account from family/friends</a:t>
            </a:r>
            <a:endParaRPr sz="1200">
              <a:solidFill>
                <a:schemeClr val="lt1"/>
              </a:solidFill>
              <a:latin typeface="Trebuchet MS"/>
              <a:ea typeface="Trebuchet MS"/>
              <a:cs typeface="Trebuchet MS"/>
              <a:sym typeface="Trebuchet MS"/>
            </a:endParaRPr>
          </a:p>
          <a:p>
            <a:pPr marL="457200" lvl="0" indent="0" algn="l" rtl="0">
              <a:spcBef>
                <a:spcPts val="0"/>
              </a:spcBef>
              <a:spcAft>
                <a:spcPts val="0"/>
              </a:spcAft>
              <a:buNone/>
            </a:pPr>
            <a:endParaRPr sz="1200">
              <a:solidFill>
                <a:schemeClr val="lt1"/>
              </a:solidFill>
              <a:latin typeface="Trebuchet MS"/>
              <a:ea typeface="Trebuchet MS"/>
              <a:cs typeface="Trebuchet MS"/>
              <a:sym typeface="Trebuchet MS"/>
            </a:endParaRPr>
          </a:p>
          <a:p>
            <a:pPr marL="0" lvl="0" indent="0" algn="l" rtl="0">
              <a:spcBef>
                <a:spcPts val="0"/>
              </a:spcBef>
              <a:spcAft>
                <a:spcPts val="0"/>
              </a:spcAft>
              <a:buNone/>
            </a:pPr>
            <a:r>
              <a:rPr lang="en-US" sz="1200">
                <a:solidFill>
                  <a:schemeClr val="lt1"/>
                </a:solidFill>
                <a:latin typeface="Trebuchet MS"/>
                <a:ea typeface="Trebuchet MS"/>
                <a:cs typeface="Trebuchet MS"/>
                <a:sym typeface="Trebuchet MS"/>
              </a:rPr>
              <a:t>Place cash/check in envelope with student name (skyward), reason (dues), and amt included. </a:t>
            </a:r>
            <a:endParaRPr sz="1200">
              <a:solidFill>
                <a:schemeClr val="lt1"/>
              </a:solidFill>
              <a:latin typeface="Trebuchet MS"/>
              <a:ea typeface="Trebuchet MS"/>
              <a:cs typeface="Trebuchet MS"/>
              <a:sym typeface="Trebuchet MS"/>
            </a:endParaRPr>
          </a:p>
          <a:p>
            <a:pPr marL="285750" marR="0" lvl="0" indent="-209550" algn="l" rtl="0">
              <a:spcBef>
                <a:spcPts val="0"/>
              </a:spcBef>
              <a:spcAft>
                <a:spcPts val="0"/>
              </a:spcAft>
              <a:buClr>
                <a:schemeClr val="lt1"/>
              </a:buClr>
              <a:buSzPts val="1200"/>
              <a:buFont typeface="Arial"/>
              <a:buNone/>
            </a:pPr>
            <a:endParaRPr sz="1200">
              <a:solidFill>
                <a:schemeClr val="lt1"/>
              </a:solidFill>
              <a:latin typeface="Trebuchet MS"/>
              <a:ea typeface="Trebuchet MS"/>
              <a:cs typeface="Trebuchet MS"/>
              <a:sym typeface="Trebuchet MS"/>
            </a:endParaRPr>
          </a:p>
        </p:txBody>
      </p:sp>
      <p:sp>
        <p:nvSpPr>
          <p:cNvPr id="464" name="Google Shape;464;p42"/>
          <p:cNvSpPr/>
          <p:nvPr/>
        </p:nvSpPr>
        <p:spPr>
          <a:xfrm>
            <a:off x="3479800" y="4754800"/>
            <a:ext cx="2098800" cy="180120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Trebuchet MS"/>
                <a:ea typeface="Trebuchet MS"/>
                <a:cs typeface="Trebuchet MS"/>
                <a:sym typeface="Trebuchet MS"/>
              </a:rPr>
              <a:t> </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Corporate Sponsorships </a:t>
            </a:r>
            <a:endParaRPr sz="1800" b="1">
              <a:solidFill>
                <a:schemeClr val="lt1"/>
              </a:solidFill>
              <a:latin typeface="Trebuchet MS"/>
              <a:ea typeface="Trebuchet MS"/>
              <a:cs typeface="Trebuchet MS"/>
              <a:sym typeface="Trebuchet MS"/>
            </a:endParaRPr>
          </a:p>
          <a:p>
            <a:pPr marL="457200" marR="0" lvl="0" indent="-400050" algn="l" rtl="0">
              <a:spcBef>
                <a:spcPts val="0"/>
              </a:spcBef>
              <a:spcAft>
                <a:spcPts val="0"/>
              </a:spcAft>
              <a:buNone/>
            </a:pPr>
            <a:endParaRPr>
              <a:solidFill>
                <a:schemeClr val="lt1"/>
              </a:solidFill>
              <a:latin typeface="Trebuchet MS"/>
              <a:ea typeface="Trebuchet MS"/>
              <a:cs typeface="Trebuchet MS"/>
              <a:sym typeface="Trebuchet MS"/>
            </a:endParaRPr>
          </a:p>
          <a:p>
            <a:pPr marL="57150" marR="0" lvl="0" indent="0" algn="l" rtl="0">
              <a:spcBef>
                <a:spcPts val="0"/>
              </a:spcBef>
              <a:spcAft>
                <a:spcPts val="0"/>
              </a:spcAft>
              <a:buNone/>
            </a:pPr>
            <a:r>
              <a:rPr lang="en-US">
                <a:solidFill>
                  <a:schemeClr val="lt1"/>
                </a:solidFill>
                <a:latin typeface="Trebuchet MS"/>
                <a:ea typeface="Trebuchet MS"/>
                <a:cs typeface="Trebuchet MS"/>
                <a:sym typeface="Trebuchet MS"/>
              </a:rPr>
              <a:t>Always looking to partner with local businesses.  </a:t>
            </a:r>
            <a:endParaRPr>
              <a:solidFill>
                <a:schemeClr val="lt1"/>
              </a:solidFill>
              <a:latin typeface="Trebuchet MS"/>
              <a:ea typeface="Trebuchet MS"/>
              <a:cs typeface="Trebuchet MS"/>
              <a:sym typeface="Trebuchet MS"/>
            </a:endParaRPr>
          </a:p>
          <a:p>
            <a:pPr marL="57150" marR="0" lvl="0" indent="0" algn="l" rtl="0">
              <a:spcBef>
                <a:spcPts val="0"/>
              </a:spcBef>
              <a:spcAft>
                <a:spcPts val="0"/>
              </a:spcAft>
              <a:buNone/>
            </a:pPr>
            <a:endParaRPr>
              <a:solidFill>
                <a:schemeClr val="lt1"/>
              </a:solidFill>
              <a:latin typeface="Trebuchet MS"/>
              <a:ea typeface="Trebuchet MS"/>
              <a:cs typeface="Trebuchet MS"/>
              <a:sym typeface="Trebuchet MS"/>
            </a:endParaRPr>
          </a:p>
          <a:p>
            <a:pPr marL="57150" marR="0" lvl="0" indent="0" algn="l" rtl="0">
              <a:spcBef>
                <a:spcPts val="0"/>
              </a:spcBef>
              <a:spcAft>
                <a:spcPts val="0"/>
              </a:spcAft>
              <a:buNone/>
            </a:pPr>
            <a:endParaRPr>
              <a:solidFill>
                <a:schemeClr val="lt1"/>
              </a:solidFill>
              <a:latin typeface="Trebuchet MS"/>
              <a:ea typeface="Trebuchet MS"/>
              <a:cs typeface="Trebuchet MS"/>
              <a:sym typeface="Trebuchet MS"/>
            </a:endParaRPr>
          </a:p>
          <a:p>
            <a:pPr marL="57150" marR="0" lvl="0" indent="0" algn="l" rtl="0">
              <a:spcBef>
                <a:spcPts val="0"/>
              </a:spcBef>
              <a:spcAft>
                <a:spcPts val="0"/>
              </a:spcAft>
              <a:buNone/>
            </a:pPr>
            <a:endParaRPr>
              <a:solidFill>
                <a:schemeClr val="lt1"/>
              </a:solidFill>
              <a:latin typeface="Trebuchet MS"/>
              <a:ea typeface="Trebuchet MS"/>
              <a:cs typeface="Trebuchet MS"/>
              <a:sym typeface="Trebuchet MS"/>
            </a:endParaRPr>
          </a:p>
          <a:p>
            <a:pPr marL="57150" marR="0" lvl="0" indent="0" algn="l" rtl="0">
              <a:spcBef>
                <a:spcPts val="0"/>
              </a:spcBef>
              <a:spcAft>
                <a:spcPts val="0"/>
              </a:spcAft>
              <a:buNone/>
            </a:pPr>
            <a:endParaRPr>
              <a:solidFill>
                <a:schemeClr val="lt1"/>
              </a:solidFill>
              <a:latin typeface="Trebuchet MS"/>
              <a:ea typeface="Trebuchet MS"/>
              <a:cs typeface="Trebuchet MS"/>
              <a:sym typeface="Trebuchet MS"/>
            </a:endParaRPr>
          </a:p>
          <a:p>
            <a:pPr marL="0" lvl="0" indent="57150" algn="l" rtl="0">
              <a:spcBef>
                <a:spcPts val="0"/>
              </a:spcBef>
              <a:spcAft>
                <a:spcPts val="0"/>
              </a:spcAft>
              <a:buNone/>
            </a:pPr>
            <a:endParaRPr>
              <a:solidFill>
                <a:schemeClr val="lt1"/>
              </a:solidFill>
              <a:latin typeface="Trebuchet MS"/>
              <a:ea typeface="Trebuchet MS"/>
              <a:cs typeface="Trebuchet MS"/>
              <a:sym typeface="Trebuchet MS"/>
            </a:endParaRPr>
          </a:p>
          <a:p>
            <a:pPr marL="285750" marR="0" lvl="0" indent="-209550" algn="l" rtl="0">
              <a:spcBef>
                <a:spcPts val="0"/>
              </a:spcBef>
              <a:spcAft>
                <a:spcPts val="0"/>
              </a:spcAft>
              <a:buClr>
                <a:schemeClr val="lt1"/>
              </a:buClr>
              <a:buSzPts val="1200"/>
              <a:buFont typeface="Arial"/>
              <a:buNone/>
            </a:pPr>
            <a:endParaRPr sz="1200">
              <a:solidFill>
                <a:schemeClr val="lt1"/>
              </a:solidFill>
              <a:latin typeface="Trebuchet MS"/>
              <a:ea typeface="Trebuchet MS"/>
              <a:cs typeface="Trebuchet MS"/>
              <a:sym typeface="Trebuchet MS"/>
            </a:endParaRPr>
          </a:p>
        </p:txBody>
      </p:sp>
      <p:sp>
        <p:nvSpPr>
          <p:cNvPr id="2" name="Google Shape;459;p42">
            <a:extLst>
              <a:ext uri="{FF2B5EF4-FFF2-40B4-BE49-F238E27FC236}">
                <a16:creationId xmlns:a16="http://schemas.microsoft.com/office/drawing/2014/main" id="{E47566BC-981F-2A9F-776F-D9B3B7ADDD3F}"/>
              </a:ext>
            </a:extLst>
          </p:cNvPr>
          <p:cNvSpPr/>
          <p:nvPr/>
        </p:nvSpPr>
        <p:spPr>
          <a:xfrm>
            <a:off x="3479800" y="4754800"/>
            <a:ext cx="2098800" cy="886200"/>
          </a:xfrm>
          <a:prstGeom prst="rect">
            <a:avLst/>
          </a:prstGeom>
          <a:solidFill>
            <a:schemeClr val="accent1"/>
          </a:solidFill>
          <a:ln w="12700" cap="flat" cmpd="sng">
            <a:solidFill>
              <a:srgbClr val="653E0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Trebuchet MS"/>
                <a:ea typeface="Trebuchet MS"/>
                <a:cs typeface="Trebuchet MS"/>
                <a:sym typeface="Trebuchet MS"/>
              </a:rPr>
              <a:t>Corporate Sponsorships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43"/>
          <p:cNvSpPr txBox="1">
            <a:spLocks noGrp="1"/>
          </p:cNvSpPr>
          <p:nvPr>
            <p:ph type="title"/>
          </p:nvPr>
        </p:nvSpPr>
        <p:spPr>
          <a:xfrm>
            <a:off x="365714" y="731130"/>
            <a:ext cx="6896400" cy="108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BAND CAMP WEEK FUNDRAISERS</a:t>
            </a:r>
            <a:endParaRPr/>
          </a:p>
        </p:txBody>
      </p:sp>
      <p:sp>
        <p:nvSpPr>
          <p:cNvPr id="470" name="Google Shape;470;p43"/>
          <p:cNvSpPr txBox="1">
            <a:spLocks noGrp="1"/>
          </p:cNvSpPr>
          <p:nvPr>
            <p:ph type="body" idx="1"/>
          </p:nvPr>
        </p:nvSpPr>
        <p:spPr>
          <a:xfrm>
            <a:off x="760988" y="1982576"/>
            <a:ext cx="3145080" cy="52209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None/>
            </a:pPr>
            <a:r>
              <a:rPr lang="en-US" sz="2000"/>
              <a:t>TOP GOLF $20/person</a:t>
            </a:r>
            <a:endParaRPr/>
          </a:p>
        </p:txBody>
      </p:sp>
      <p:sp>
        <p:nvSpPr>
          <p:cNvPr id="471" name="Google Shape;471;p43"/>
          <p:cNvSpPr txBox="1">
            <a:spLocks noGrp="1"/>
          </p:cNvSpPr>
          <p:nvPr>
            <p:ph type="body" idx="3"/>
          </p:nvPr>
        </p:nvSpPr>
        <p:spPr>
          <a:xfrm>
            <a:off x="4383575" y="2040748"/>
            <a:ext cx="3366900" cy="988200"/>
          </a:xfrm>
          <a:prstGeom prst="rect">
            <a:avLst/>
          </a:prstGeom>
          <a:noFill/>
          <a:ln>
            <a:noFill/>
          </a:ln>
        </p:spPr>
        <p:txBody>
          <a:bodyPr spcFirstLastPara="1" wrap="square" lIns="91425" tIns="45700" rIns="91425" bIns="45700" anchor="ctr" anchorCtr="0">
            <a:normAutofit fontScale="85000" lnSpcReduction="20000"/>
          </a:bodyPr>
          <a:lstStyle/>
          <a:p>
            <a:pPr marL="0" lvl="0" indent="0" algn="ctr" rtl="0">
              <a:lnSpc>
                <a:spcPct val="90000"/>
              </a:lnSpc>
              <a:spcBef>
                <a:spcPts val="0"/>
              </a:spcBef>
              <a:spcAft>
                <a:spcPts val="0"/>
              </a:spcAft>
              <a:buClr>
                <a:schemeClr val="lt1"/>
              </a:buClr>
              <a:buSzPct val="100000"/>
              <a:buNone/>
            </a:pPr>
            <a:r>
              <a:rPr lang="en-US" sz="2900"/>
              <a:t>Bounty</a:t>
            </a:r>
            <a:r>
              <a:rPr lang="en-US"/>
              <a:t> </a:t>
            </a:r>
            <a:endParaRPr/>
          </a:p>
          <a:p>
            <a:pPr marL="0" lvl="0" indent="0" algn="ctr" rtl="0">
              <a:lnSpc>
                <a:spcPct val="115000"/>
              </a:lnSpc>
              <a:spcBef>
                <a:spcPts val="1000"/>
              </a:spcBef>
              <a:spcAft>
                <a:spcPts val="0"/>
              </a:spcAft>
              <a:buClr>
                <a:schemeClr val="lt1"/>
              </a:buClr>
              <a:buSzPct val="100000"/>
              <a:buNone/>
            </a:pPr>
            <a:r>
              <a:rPr lang="en-US" sz="1900"/>
              <a:t>Cash or Check payment by Thursday 7/31</a:t>
            </a:r>
            <a:endParaRPr/>
          </a:p>
        </p:txBody>
      </p:sp>
      <p:pic>
        <p:nvPicPr>
          <p:cNvPr id="473" name="Google Shape;473;p43" descr="A flyer for a casino&#10;&#10;Description automatically generated"/>
          <p:cNvPicPr preferRelativeResize="0">
            <a:picLocks noGrp="1"/>
          </p:cNvPicPr>
          <p:nvPr>
            <p:ph type="body" idx="2"/>
          </p:nvPr>
        </p:nvPicPr>
        <p:blipFill rotWithShape="1">
          <a:blip r:embed="rId3">
            <a:alphaModFix/>
          </a:blip>
          <a:srcRect/>
          <a:stretch/>
        </p:blipFill>
        <p:spPr>
          <a:xfrm>
            <a:off x="760989" y="3028949"/>
            <a:ext cx="3145079" cy="3509747"/>
          </a:xfrm>
          <a:prstGeom prst="rect">
            <a:avLst/>
          </a:prstGeom>
          <a:noFill/>
          <a:ln>
            <a:noFill/>
          </a:ln>
        </p:spPr>
      </p:pic>
      <p:sp>
        <p:nvSpPr>
          <p:cNvPr id="474" name="Google Shape;474;p43"/>
          <p:cNvSpPr/>
          <p:nvPr/>
        </p:nvSpPr>
        <p:spPr>
          <a:xfrm>
            <a:off x="2682108" y="5215852"/>
            <a:ext cx="975491" cy="228983"/>
          </a:xfrm>
          <a:prstGeom prst="rect">
            <a:avLst/>
          </a:prstGeom>
          <a:solidFill>
            <a:srgbClr val="E7E5E6"/>
          </a:solidFill>
          <a:ln w="9525" cap="flat" cmpd="sng">
            <a:solidFill>
              <a:srgbClr val="E7E5E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475" name="Google Shape;475;p43"/>
          <p:cNvSpPr txBox="1"/>
          <p:nvPr/>
        </p:nvSpPr>
        <p:spPr>
          <a:xfrm>
            <a:off x="2603456" y="5215324"/>
            <a:ext cx="107940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Trebuchet MS"/>
                <a:ea typeface="Trebuchet MS"/>
                <a:cs typeface="Trebuchet MS"/>
                <a:sym typeface="Trebuchet MS"/>
              </a:rPr>
              <a:t>Tuesday, July 29</a:t>
            </a:r>
            <a:endParaRPr/>
          </a:p>
          <a:p>
            <a:pPr marL="0" marR="0" lvl="0" indent="0" algn="l" rtl="0">
              <a:spcBef>
                <a:spcPts val="0"/>
              </a:spcBef>
              <a:spcAft>
                <a:spcPts val="0"/>
              </a:spcAft>
              <a:buNone/>
            </a:pPr>
            <a:r>
              <a:rPr lang="en-US" sz="600">
                <a:solidFill>
                  <a:schemeClr val="dk1"/>
                </a:solidFill>
                <a:latin typeface="Trebuchet MS"/>
                <a:ea typeface="Trebuchet MS"/>
                <a:cs typeface="Trebuchet MS"/>
                <a:sym typeface="Trebuchet MS"/>
              </a:rPr>
              <a:t> 6-8 PM</a:t>
            </a:r>
            <a:endParaRPr/>
          </a:p>
        </p:txBody>
      </p:sp>
      <p:sp>
        <p:nvSpPr>
          <p:cNvPr id="476" name="Google Shape;476;p43"/>
          <p:cNvSpPr txBox="1"/>
          <p:nvPr/>
        </p:nvSpPr>
        <p:spPr>
          <a:xfrm>
            <a:off x="760988" y="2505729"/>
            <a:ext cx="336704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Trebuchet MS"/>
                <a:ea typeface="Trebuchet MS"/>
                <a:cs typeface="Trebuchet MS"/>
                <a:sym typeface="Trebuchet MS"/>
              </a:rPr>
              <a:t>Reserve your spot tonight. Cash or Check payment no later than Monday</a:t>
            </a:r>
            <a:endParaRPr/>
          </a:p>
        </p:txBody>
      </p:sp>
      <p:pic>
        <p:nvPicPr>
          <p:cNvPr id="3" name="Picture 2" descr="A poster of a person's profile&#10;&#10;AI-generated content may be incorrect.">
            <a:extLst>
              <a:ext uri="{FF2B5EF4-FFF2-40B4-BE49-F238E27FC236}">
                <a16:creationId xmlns:a16="http://schemas.microsoft.com/office/drawing/2014/main" id="{47EDB6D5-91E1-4C1E-9936-66357C8536EA}"/>
              </a:ext>
            </a:extLst>
          </p:cNvPr>
          <p:cNvPicPr>
            <a:picLocks noChangeAspect="1"/>
          </p:cNvPicPr>
          <p:nvPr/>
        </p:nvPicPr>
        <p:blipFill>
          <a:blip r:embed="rId4"/>
          <a:stretch>
            <a:fillRect/>
          </a:stretch>
        </p:blipFill>
        <p:spPr>
          <a:xfrm>
            <a:off x="4483500" y="3028948"/>
            <a:ext cx="3522518" cy="35097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FAD677-8040-F166-A0E0-6E37EB1A2F9B}"/>
              </a:ext>
            </a:extLst>
          </p:cNvPr>
          <p:cNvSpPr txBox="1"/>
          <p:nvPr/>
        </p:nvSpPr>
        <p:spPr>
          <a:xfrm>
            <a:off x="928255" y="762000"/>
            <a:ext cx="6179127" cy="3785652"/>
          </a:xfrm>
          <a:prstGeom prst="rect">
            <a:avLst/>
          </a:prstGeom>
          <a:noFill/>
        </p:spPr>
        <p:txBody>
          <a:bodyPr wrap="square" rtlCol="0">
            <a:spAutoFit/>
          </a:bodyPr>
          <a:lstStyle/>
          <a:p>
            <a:r>
              <a:rPr lang="en-US" sz="8000" dirty="0"/>
              <a:t>PRIDE OF THE TRIBE TRIP </a:t>
            </a:r>
          </a:p>
        </p:txBody>
      </p:sp>
    </p:spTree>
    <p:extLst>
      <p:ext uri="{BB962C8B-B14F-4D97-AF65-F5344CB8AC3E}">
        <p14:creationId xmlns:p14="http://schemas.microsoft.com/office/powerpoint/2010/main" val="1201279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dk2"/>
        </a:solidFill>
        <a:effectLst/>
      </p:bgPr>
    </p:bg>
    <p:spTree>
      <p:nvGrpSpPr>
        <p:cNvPr id="1" name="Shape 480"/>
        <p:cNvGrpSpPr/>
        <p:nvPr/>
      </p:nvGrpSpPr>
      <p:grpSpPr>
        <a:xfrm>
          <a:off x="0" y="0"/>
          <a:ext cx="0" cy="0"/>
          <a:chOff x="0" y="0"/>
          <a:chExt cx="0" cy="0"/>
        </a:xfrm>
      </p:grpSpPr>
      <p:sp>
        <p:nvSpPr>
          <p:cNvPr id="481" name="Google Shape;481;p13" descr="http://us-mg5.mail.yahoo.com/ya/download?mid=2_0_0_1_559486_AN9SimIAAOgVUcNxxAneDGjpyXg&amp;pid=2&amp;fid=Inbox&amp;inline=1"/>
          <p:cNvSpPr/>
          <p:nvPr/>
        </p:nvSpPr>
        <p:spPr>
          <a:xfrm>
            <a:off x="277813"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82" name="Google Shape;482;p13" descr="http://us-mg5.mail.yahoo.com/ya/download?mid=2_0_0_1_559486_AN9SimIAAOgVUcNxxAneDGjpyXg&amp;pid=2&amp;fid=Inbox&amp;inline=1"/>
          <p:cNvSpPr/>
          <p:nvPr/>
        </p:nvSpPr>
        <p:spPr>
          <a:xfrm>
            <a:off x="430213"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83" name="Google Shape;483;p13" descr="A group of people posing for a photo&#10;&#10;Description automatically generated"/>
          <p:cNvPicPr preferRelativeResize="0"/>
          <p:nvPr/>
        </p:nvPicPr>
        <p:blipFill rotWithShape="1">
          <a:blip r:embed="rId3">
            <a:alphaModFix/>
          </a:blip>
          <a:srcRect/>
          <a:stretch/>
        </p:blipFill>
        <p:spPr>
          <a:xfrm>
            <a:off x="793490" y="2647189"/>
            <a:ext cx="3254813" cy="2157291"/>
          </a:xfrm>
          <a:prstGeom prst="rect">
            <a:avLst/>
          </a:prstGeom>
          <a:noFill/>
          <a:ln>
            <a:noFill/>
          </a:ln>
        </p:spPr>
      </p:pic>
      <p:pic>
        <p:nvPicPr>
          <p:cNvPr id="484" name="Google Shape;484;p13" descr="A group of people standing in front of a ship&#10;&#10;Description automatically generated with medium confidence"/>
          <p:cNvPicPr preferRelativeResize="0"/>
          <p:nvPr/>
        </p:nvPicPr>
        <p:blipFill rotWithShape="1">
          <a:blip r:embed="rId4">
            <a:alphaModFix/>
          </a:blip>
          <a:srcRect/>
          <a:stretch/>
        </p:blipFill>
        <p:spPr>
          <a:xfrm>
            <a:off x="799097" y="4851688"/>
            <a:ext cx="3235167" cy="1821374"/>
          </a:xfrm>
          <a:prstGeom prst="rect">
            <a:avLst/>
          </a:prstGeom>
          <a:noFill/>
          <a:ln>
            <a:noFill/>
          </a:ln>
        </p:spPr>
      </p:pic>
      <p:pic>
        <p:nvPicPr>
          <p:cNvPr id="485" name="Google Shape;485;p13" descr="A group of people standing in a line&#10;&#10;Description automatically generated"/>
          <p:cNvPicPr preferRelativeResize="0"/>
          <p:nvPr/>
        </p:nvPicPr>
        <p:blipFill rotWithShape="1">
          <a:blip r:embed="rId5">
            <a:alphaModFix/>
          </a:blip>
          <a:srcRect/>
          <a:stretch/>
        </p:blipFill>
        <p:spPr>
          <a:xfrm>
            <a:off x="5045539" y="3573463"/>
            <a:ext cx="3493611" cy="2331016"/>
          </a:xfrm>
          <a:prstGeom prst="rect">
            <a:avLst/>
          </a:prstGeom>
          <a:noFill/>
          <a:ln>
            <a:noFill/>
          </a:ln>
        </p:spPr>
      </p:pic>
      <p:pic>
        <p:nvPicPr>
          <p:cNvPr id="486" name="Google Shape;486;p13" descr="A group of people in uniform posing for a photo&#10;&#10;Description automatically generated with medium confidence"/>
          <p:cNvPicPr preferRelativeResize="0"/>
          <p:nvPr/>
        </p:nvPicPr>
        <p:blipFill rotWithShape="1">
          <a:blip r:embed="rId6">
            <a:alphaModFix/>
          </a:blip>
          <a:srcRect/>
          <a:stretch/>
        </p:blipFill>
        <p:spPr>
          <a:xfrm>
            <a:off x="777581" y="148001"/>
            <a:ext cx="3259964" cy="2444973"/>
          </a:xfrm>
          <a:prstGeom prst="rect">
            <a:avLst/>
          </a:prstGeom>
          <a:noFill/>
          <a:ln>
            <a:noFill/>
          </a:ln>
        </p:spPr>
      </p:pic>
      <p:sp>
        <p:nvSpPr>
          <p:cNvPr id="487" name="Google Shape;487;p13"/>
          <p:cNvSpPr txBox="1">
            <a:spLocks noGrp="1"/>
          </p:cNvSpPr>
          <p:nvPr>
            <p:ph type="title"/>
          </p:nvPr>
        </p:nvSpPr>
        <p:spPr>
          <a:xfrm rot="-5400000">
            <a:off x="-2831291" y="3236908"/>
            <a:ext cx="6559933" cy="40679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2"/>
              </a:buClr>
              <a:buSzPts val="1400"/>
              <a:buFont typeface="Arial"/>
              <a:buNone/>
            </a:pPr>
            <a:r>
              <a:rPr lang="en-US" sz="2200" b="0" i="0" u="none" strike="noStrike" cap="none"/>
              <a:t>BAND TRIPS</a:t>
            </a:r>
            <a:endParaRPr/>
          </a:p>
        </p:txBody>
      </p:sp>
      <p:sp>
        <p:nvSpPr>
          <p:cNvPr id="488" name="Google Shape;488;p13"/>
          <p:cNvSpPr txBox="1"/>
          <p:nvPr/>
        </p:nvSpPr>
        <p:spPr>
          <a:xfrm>
            <a:off x="1015803" y="2145363"/>
            <a:ext cx="313952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WASHINGTON DC</a:t>
            </a:r>
            <a:endParaRPr sz="1800">
              <a:solidFill>
                <a:schemeClr val="lt1"/>
              </a:solidFill>
              <a:latin typeface="Trebuchet MS"/>
              <a:ea typeface="Trebuchet MS"/>
              <a:cs typeface="Trebuchet MS"/>
              <a:sym typeface="Trebuchet MS"/>
            </a:endParaRPr>
          </a:p>
        </p:txBody>
      </p:sp>
      <p:sp>
        <p:nvSpPr>
          <p:cNvPr id="489" name="Google Shape;489;p13"/>
          <p:cNvSpPr txBox="1"/>
          <p:nvPr/>
        </p:nvSpPr>
        <p:spPr>
          <a:xfrm>
            <a:off x="1100798" y="4373557"/>
            <a:ext cx="263176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LONDON</a:t>
            </a:r>
            <a:endParaRPr sz="1800">
              <a:solidFill>
                <a:schemeClr val="lt1"/>
              </a:solidFill>
              <a:latin typeface="Trebuchet MS"/>
              <a:ea typeface="Trebuchet MS"/>
              <a:cs typeface="Trebuchet MS"/>
              <a:sym typeface="Trebuchet MS"/>
            </a:endParaRPr>
          </a:p>
        </p:txBody>
      </p:sp>
      <p:sp>
        <p:nvSpPr>
          <p:cNvPr id="490" name="Google Shape;490;p13"/>
          <p:cNvSpPr txBox="1"/>
          <p:nvPr/>
        </p:nvSpPr>
        <p:spPr>
          <a:xfrm>
            <a:off x="1100798" y="6227863"/>
            <a:ext cx="263176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HAWAII</a:t>
            </a:r>
            <a:endParaRPr sz="1800">
              <a:solidFill>
                <a:schemeClr val="lt1"/>
              </a:solidFill>
              <a:latin typeface="Trebuchet MS"/>
              <a:ea typeface="Trebuchet MS"/>
              <a:cs typeface="Trebuchet MS"/>
              <a:sym typeface="Trebuchet MS"/>
            </a:endParaRPr>
          </a:p>
        </p:txBody>
      </p:sp>
      <p:sp>
        <p:nvSpPr>
          <p:cNvPr id="491" name="Google Shape;491;p13"/>
          <p:cNvSpPr txBox="1"/>
          <p:nvPr/>
        </p:nvSpPr>
        <p:spPr>
          <a:xfrm>
            <a:off x="5633922" y="5442768"/>
            <a:ext cx="26319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400"/>
              <a:buFont typeface="Arial"/>
              <a:buNone/>
            </a:pPr>
            <a:r>
              <a:rPr lang="en-US" sz="2400">
                <a:solidFill>
                  <a:schemeClr val="lt1"/>
                </a:solidFill>
                <a:latin typeface="Arial"/>
                <a:ea typeface="Arial"/>
                <a:cs typeface="Arial"/>
                <a:sym typeface="Arial"/>
              </a:rPr>
              <a:t>NEW ORLEANS</a:t>
            </a:r>
            <a:endParaRPr sz="1800">
              <a:solidFill>
                <a:schemeClr val="lt1"/>
              </a:solidFill>
              <a:latin typeface="Trebuchet MS"/>
              <a:ea typeface="Trebuchet MS"/>
              <a:cs typeface="Trebuchet MS"/>
              <a:sym typeface="Trebuchet MS"/>
            </a:endParaRPr>
          </a:p>
        </p:txBody>
      </p:sp>
      <p:pic>
        <p:nvPicPr>
          <p:cNvPr id="492" name="Google Shape;492;p13" descr="A group of people posing for a photo&#10;&#10;AI-generated content may be incorrect."/>
          <p:cNvPicPr preferRelativeResize="0"/>
          <p:nvPr/>
        </p:nvPicPr>
        <p:blipFill rotWithShape="1">
          <a:blip r:embed="rId7">
            <a:alphaModFix/>
          </a:blip>
          <a:srcRect/>
          <a:stretch/>
        </p:blipFill>
        <p:spPr>
          <a:xfrm>
            <a:off x="4988673" y="312738"/>
            <a:ext cx="3725114" cy="2700563"/>
          </a:xfrm>
          <a:prstGeom prst="rect">
            <a:avLst/>
          </a:prstGeom>
          <a:noFill/>
          <a:ln>
            <a:noFill/>
          </a:ln>
        </p:spPr>
      </p:pic>
      <p:sp>
        <p:nvSpPr>
          <p:cNvPr id="493" name="Google Shape;493;p13"/>
          <p:cNvSpPr txBox="1"/>
          <p:nvPr/>
        </p:nvSpPr>
        <p:spPr>
          <a:xfrm>
            <a:off x="6215474" y="2976777"/>
            <a:ext cx="115374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lt1"/>
                </a:solidFill>
                <a:latin typeface="Arial"/>
                <a:ea typeface="Arial"/>
                <a:cs typeface="Arial"/>
                <a:sym typeface="Arial"/>
              </a:rPr>
              <a:t>ROME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497"/>
        <p:cNvGrpSpPr/>
        <p:nvPr/>
      </p:nvGrpSpPr>
      <p:grpSpPr>
        <a:xfrm>
          <a:off x="0" y="0"/>
          <a:ext cx="0" cy="0"/>
          <a:chOff x="0" y="0"/>
          <a:chExt cx="0" cy="0"/>
        </a:xfrm>
      </p:grpSpPr>
      <p:pic>
        <p:nvPicPr>
          <p:cNvPr id="498" name="Google Shape;498;p45"/>
          <p:cNvPicPr preferRelativeResize="0"/>
          <p:nvPr/>
        </p:nvPicPr>
        <p:blipFill rotWithShape="1">
          <a:blip r:embed="rId3">
            <a:alphaModFix amt="10000"/>
          </a:blip>
          <a:srcRect/>
          <a:stretch/>
        </p:blipFill>
        <p:spPr>
          <a:xfrm>
            <a:off x="0" y="0"/>
            <a:ext cx="9144000" cy="6858000"/>
          </a:xfrm>
          <a:prstGeom prst="rect">
            <a:avLst/>
          </a:prstGeom>
          <a:noFill/>
          <a:ln>
            <a:noFill/>
          </a:ln>
        </p:spPr>
      </p:pic>
      <p:pic>
        <p:nvPicPr>
          <p:cNvPr id="499" name="Google Shape;499;p45"/>
          <p:cNvPicPr preferRelativeResize="0"/>
          <p:nvPr/>
        </p:nvPicPr>
        <p:blipFill rotWithShape="1">
          <a:blip r:embed="rId4">
            <a:alphaModFix/>
          </a:blip>
          <a:srcRect/>
          <a:stretch/>
        </p:blipFill>
        <p:spPr>
          <a:xfrm>
            <a:off x="0" y="4242851"/>
            <a:ext cx="6726063" cy="275942"/>
          </a:xfrm>
          <a:prstGeom prst="rect">
            <a:avLst/>
          </a:prstGeom>
          <a:noFill/>
          <a:ln>
            <a:noFill/>
          </a:ln>
        </p:spPr>
      </p:pic>
      <p:pic>
        <p:nvPicPr>
          <p:cNvPr id="500" name="Google Shape;500;p45"/>
          <p:cNvPicPr preferRelativeResize="0"/>
          <p:nvPr/>
        </p:nvPicPr>
        <p:blipFill rotWithShape="1">
          <a:blip r:embed="rId5">
            <a:alphaModFix/>
          </a:blip>
          <a:srcRect/>
          <a:stretch/>
        </p:blipFill>
        <p:spPr>
          <a:xfrm>
            <a:off x="6833787" y="4243845"/>
            <a:ext cx="2307831" cy="276940"/>
          </a:xfrm>
          <a:prstGeom prst="rect">
            <a:avLst/>
          </a:prstGeom>
          <a:noFill/>
          <a:ln>
            <a:noFill/>
          </a:ln>
        </p:spPr>
      </p:pic>
      <p:sp>
        <p:nvSpPr>
          <p:cNvPr id="501" name="Google Shape;501;p45"/>
          <p:cNvSpPr/>
          <p:nvPr/>
        </p:nvSpPr>
        <p:spPr>
          <a:xfrm>
            <a:off x="0" y="2590078"/>
            <a:ext cx="6726063" cy="1660332"/>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02" name="Google Shape;502;p45"/>
          <p:cNvSpPr/>
          <p:nvPr/>
        </p:nvSpPr>
        <p:spPr>
          <a:xfrm>
            <a:off x="6833786" y="2590078"/>
            <a:ext cx="2307832" cy="1660332"/>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03" name="Google Shape;503;p45"/>
          <p:cNvSpPr/>
          <p:nvPr/>
        </p:nvSpPr>
        <p:spPr>
          <a:xfrm>
            <a:off x="0" y="0"/>
            <a:ext cx="9144000" cy="6858000"/>
          </a:xfrm>
          <a:prstGeom prst="rect">
            <a:avLst/>
          </a:prstGeom>
          <a:gradFill>
            <a:gsLst>
              <a:gs pos="0">
                <a:srgbClr val="F78121"/>
              </a:gs>
              <a:gs pos="50000">
                <a:srgbClr val="D54006"/>
              </a:gs>
              <a:gs pos="100000">
                <a:srgbClr val="8C0000"/>
              </a:gs>
            </a:gsLst>
            <a:lin ang="25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504" name="Google Shape;504;p45"/>
          <p:cNvPicPr preferRelativeResize="0"/>
          <p:nvPr/>
        </p:nvPicPr>
        <p:blipFill rotWithShape="1">
          <a:blip r:embed="rId3">
            <a:alphaModFix amt="10000"/>
          </a:blip>
          <a:srcRect/>
          <a:stretch/>
        </p:blipFill>
        <p:spPr>
          <a:xfrm>
            <a:off x="0" y="0"/>
            <a:ext cx="9144000" cy="6858000"/>
          </a:xfrm>
          <a:prstGeom prst="rect">
            <a:avLst/>
          </a:prstGeom>
          <a:noFill/>
          <a:ln>
            <a:noFill/>
          </a:ln>
        </p:spPr>
      </p:pic>
      <p:pic>
        <p:nvPicPr>
          <p:cNvPr id="505" name="Google Shape;505;p45"/>
          <p:cNvPicPr preferRelativeResize="0"/>
          <p:nvPr/>
        </p:nvPicPr>
        <p:blipFill rotWithShape="1">
          <a:blip r:embed="rId4">
            <a:alphaModFix/>
          </a:blip>
          <a:srcRect/>
          <a:stretch/>
        </p:blipFill>
        <p:spPr>
          <a:xfrm>
            <a:off x="0" y="5349629"/>
            <a:ext cx="8644465" cy="275942"/>
          </a:xfrm>
          <a:prstGeom prst="rect">
            <a:avLst/>
          </a:prstGeom>
          <a:noFill/>
          <a:ln>
            <a:noFill/>
          </a:ln>
        </p:spPr>
      </p:pic>
      <p:sp>
        <p:nvSpPr>
          <p:cNvPr id="506" name="Google Shape;506;p45"/>
          <p:cNvSpPr/>
          <p:nvPr/>
        </p:nvSpPr>
        <p:spPr>
          <a:xfrm>
            <a:off x="0" y="0"/>
            <a:ext cx="8644466" cy="5379499"/>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07" name="Google Shape;507;p45"/>
          <p:cNvSpPr txBox="1"/>
          <p:nvPr/>
        </p:nvSpPr>
        <p:spPr>
          <a:xfrm>
            <a:off x="1902113" y="2756695"/>
            <a:ext cx="5072525" cy="143942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US" sz="2400">
                <a:solidFill>
                  <a:schemeClr val="accent1"/>
                </a:solidFill>
                <a:latin typeface="Trebuchet MS"/>
                <a:ea typeface="Trebuchet MS"/>
                <a:cs typeface="Trebuchet MS"/>
                <a:sym typeface="Trebuchet MS"/>
              </a:rPr>
              <a:t>Come make memories with us. Start planning now</a:t>
            </a:r>
            <a:r>
              <a:rPr lang="en-US" sz="2000">
                <a:solidFill>
                  <a:schemeClr val="accent1"/>
                </a:solidFill>
                <a:latin typeface="Trebuchet MS"/>
                <a:ea typeface="Trebuchet MS"/>
                <a:cs typeface="Trebuchet MS"/>
                <a:sym typeface="Trebuchet MS"/>
              </a:rPr>
              <a:t>.  </a:t>
            </a:r>
            <a:endParaRPr/>
          </a:p>
        </p:txBody>
      </p:sp>
      <p:sp>
        <p:nvSpPr>
          <p:cNvPr id="508" name="Google Shape;508;p45"/>
          <p:cNvSpPr txBox="1">
            <a:spLocks noGrp="1"/>
          </p:cNvSpPr>
          <p:nvPr>
            <p:ph type="title"/>
          </p:nvPr>
        </p:nvSpPr>
        <p:spPr>
          <a:xfrm>
            <a:off x="463334" y="447565"/>
            <a:ext cx="7107133" cy="2311781"/>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7200"/>
              <a:buFont typeface="Trebuchet MS"/>
              <a:buNone/>
            </a:pPr>
            <a:r>
              <a:rPr lang="en-US" sz="7200">
                <a:solidFill>
                  <a:srgbClr val="FFFFFF"/>
                </a:solidFill>
              </a:rPr>
              <a:t>Spain Band Trip </a:t>
            </a:r>
            <a:br>
              <a:rPr lang="en-US" sz="7200">
                <a:solidFill>
                  <a:srgbClr val="FFFFFF"/>
                </a:solidFill>
              </a:rPr>
            </a:br>
            <a:r>
              <a:rPr lang="en-US" sz="7200">
                <a:solidFill>
                  <a:srgbClr val="FFFFFF"/>
                </a:solidFill>
              </a:rPr>
              <a:t>01/2027</a:t>
            </a:r>
            <a:endParaRPr/>
          </a:p>
        </p:txBody>
      </p:sp>
      <p:pic>
        <p:nvPicPr>
          <p:cNvPr id="509" name="Google Shape;509;p45"/>
          <p:cNvPicPr preferRelativeResize="0"/>
          <p:nvPr/>
        </p:nvPicPr>
        <p:blipFill rotWithShape="1">
          <a:blip r:embed="rId5">
            <a:alphaModFix/>
          </a:blip>
          <a:srcRect/>
          <a:stretch/>
        </p:blipFill>
        <p:spPr>
          <a:xfrm>
            <a:off x="7939369" y="4686838"/>
            <a:ext cx="1202248" cy="144270"/>
          </a:xfrm>
          <a:prstGeom prst="rect">
            <a:avLst/>
          </a:prstGeom>
          <a:noFill/>
          <a:ln>
            <a:noFill/>
          </a:ln>
        </p:spPr>
      </p:pic>
      <p:sp>
        <p:nvSpPr>
          <p:cNvPr id="510" name="Google Shape;510;p45"/>
          <p:cNvSpPr/>
          <p:nvPr/>
        </p:nvSpPr>
        <p:spPr>
          <a:xfrm>
            <a:off x="7939370" y="3034068"/>
            <a:ext cx="1202248" cy="1660332"/>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11" name="Google Shape;511;p45"/>
          <p:cNvSpPr txBox="1"/>
          <p:nvPr/>
        </p:nvSpPr>
        <p:spPr>
          <a:xfrm>
            <a:off x="1771878" y="5442322"/>
            <a:ext cx="6215824" cy="1184812"/>
          </a:xfrm>
          <a:prstGeom prst="rect">
            <a:avLst/>
          </a:prstGeom>
          <a:noFill/>
          <a:ln>
            <a:noFill/>
          </a:ln>
        </p:spPr>
        <p:txBody>
          <a:bodyPr spcFirstLastPara="1" wrap="square" lIns="91425" tIns="45700" rIns="91425" bIns="45700" anchor="t" anchorCtr="0">
            <a:spAutoFit/>
          </a:bodyPr>
          <a:lstStyle/>
          <a:p>
            <a:pPr marL="266700" marR="0" lvl="1" indent="0" algn="l" rtl="0">
              <a:lnSpc>
                <a:spcPct val="110000"/>
              </a:lnSpc>
              <a:spcBef>
                <a:spcPts val="0"/>
              </a:spcBef>
              <a:spcAft>
                <a:spcPts val="0"/>
              </a:spcAft>
              <a:buClr>
                <a:schemeClr val="accent1"/>
              </a:buClr>
              <a:buSzPts val="810"/>
              <a:buFont typeface="Trebuchet MS"/>
              <a:buNone/>
            </a:pPr>
            <a:r>
              <a:rPr lang="en-US" sz="2000" b="1" i="0" u="none" strike="noStrike" cap="none">
                <a:solidFill>
                  <a:schemeClr val="lt1"/>
                </a:solidFill>
                <a:latin typeface="Trebuchet MS"/>
                <a:ea typeface="Trebuchet MS"/>
                <a:cs typeface="Trebuchet MS"/>
                <a:sym typeface="Trebuchet MS"/>
              </a:rPr>
              <a:t>WAYS TO EARN $ TOWARDS TRIP FEES:</a:t>
            </a:r>
            <a:endParaRPr/>
          </a:p>
          <a:p>
            <a:pPr marL="552450" marR="0" lvl="1" indent="-273236" algn="l" rtl="0">
              <a:lnSpc>
                <a:spcPct val="110000"/>
              </a:lnSpc>
              <a:spcBef>
                <a:spcPts val="400"/>
              </a:spcBef>
              <a:spcAft>
                <a:spcPts val="0"/>
              </a:spcAft>
              <a:buClr>
                <a:schemeClr val="accent1"/>
              </a:buClr>
              <a:buSzPts val="2219"/>
              <a:buFont typeface="Trebuchet MS"/>
              <a:buChar char="▪"/>
            </a:pPr>
            <a:r>
              <a:rPr lang="en-US" sz="2000" b="1" i="0" u="none" strike="noStrike" cap="none">
                <a:solidFill>
                  <a:schemeClr val="lt1"/>
                </a:solidFill>
                <a:latin typeface="Trebuchet MS"/>
                <a:ea typeface="Trebuchet MS"/>
                <a:cs typeface="Trebuchet MS"/>
                <a:sym typeface="Trebuchet MS"/>
              </a:rPr>
              <a:t>Quarterdays</a:t>
            </a:r>
            <a:endParaRPr sz="2000" b="1" i="0" u="none" strike="noStrike" cap="none">
              <a:solidFill>
                <a:schemeClr val="lt1"/>
              </a:solidFill>
              <a:latin typeface="Trebuchet MS"/>
              <a:ea typeface="Trebuchet MS"/>
              <a:cs typeface="Trebuchet MS"/>
              <a:sym typeface="Trebuchet MS"/>
            </a:endParaRPr>
          </a:p>
          <a:p>
            <a:pPr marL="552450" marR="0" lvl="1" indent="-273236" algn="l" rtl="0">
              <a:lnSpc>
                <a:spcPct val="110000"/>
              </a:lnSpc>
              <a:spcBef>
                <a:spcPts val="400"/>
              </a:spcBef>
              <a:spcAft>
                <a:spcPts val="0"/>
              </a:spcAft>
              <a:buClr>
                <a:schemeClr val="accent1"/>
              </a:buClr>
              <a:buSzPts val="2219"/>
              <a:buFont typeface="Trebuchet MS"/>
              <a:buChar char="▪"/>
            </a:pPr>
            <a:r>
              <a:rPr lang="en-US" sz="2000" b="1" i="0" u="none" strike="noStrike" cap="none">
                <a:solidFill>
                  <a:schemeClr val="lt1"/>
                </a:solidFill>
                <a:latin typeface="Trebuchet MS"/>
                <a:ea typeface="Trebuchet MS"/>
                <a:cs typeface="Trebuchet MS"/>
                <a:sym typeface="Trebuchet MS"/>
              </a:rPr>
              <a:t>Other Fundraising Efforts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700"/>
                                        <p:tgtEl>
                                          <p:spTgt spid="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mt="10000"/>
          </a:blip>
          <a:srcRect/>
          <a:stretch/>
        </p:blipFill>
        <p:spPr>
          <a:xfrm>
            <a:off x="0" y="0"/>
            <a:ext cx="9144000" cy="6858000"/>
          </a:xfrm>
          <a:prstGeom prst="rect">
            <a:avLst/>
          </a:prstGeom>
          <a:gradFill>
            <a:gsLst>
              <a:gs pos="0">
                <a:srgbClr val="F78925"/>
              </a:gs>
              <a:gs pos="50000">
                <a:srgbClr val="D54209"/>
              </a:gs>
              <a:gs pos="100000">
                <a:srgbClr val="8D0000"/>
              </a:gs>
            </a:gsLst>
            <a:lin ang="2520000" scaled="0"/>
          </a:gradFill>
          <a:ln>
            <a:noFill/>
          </a:ln>
        </p:spPr>
      </p:pic>
      <p:pic>
        <p:nvPicPr>
          <p:cNvPr id="524" name="Google Shape;524;p19"/>
          <p:cNvPicPr preferRelativeResize="0"/>
          <p:nvPr/>
        </p:nvPicPr>
        <p:blipFill rotWithShape="1">
          <a:blip r:embed="rId3">
            <a:alphaModFix amt="10000"/>
          </a:blip>
          <a:srcRect/>
          <a:stretch/>
        </p:blipFill>
        <p:spPr>
          <a:xfrm>
            <a:off x="0" y="0"/>
            <a:ext cx="9144000" cy="6858000"/>
          </a:xfrm>
          <a:prstGeom prst="rect">
            <a:avLst/>
          </a:prstGeom>
          <a:noFill/>
          <a:ln>
            <a:noFill/>
          </a:ln>
        </p:spPr>
      </p:pic>
      <p:sp>
        <p:nvSpPr>
          <p:cNvPr id="525" name="Google Shape;525;p19"/>
          <p:cNvSpPr/>
          <p:nvPr/>
        </p:nvSpPr>
        <p:spPr>
          <a:xfrm>
            <a:off x="4572000" y="0"/>
            <a:ext cx="4572000" cy="685800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26" name="Google Shape;526;p19"/>
          <p:cNvSpPr/>
          <p:nvPr/>
        </p:nvSpPr>
        <p:spPr>
          <a:xfrm>
            <a:off x="1" y="609600"/>
            <a:ext cx="4809647" cy="1368198"/>
          </a:xfrm>
          <a:prstGeom prst="rect">
            <a:avLst/>
          </a:prstGeom>
          <a:solidFill>
            <a:srgbClr val="0D0D0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27" name="Google Shape;527;p19"/>
          <p:cNvSpPr txBox="1">
            <a:spLocks noGrp="1"/>
          </p:cNvSpPr>
          <p:nvPr>
            <p:ph type="title"/>
          </p:nvPr>
        </p:nvSpPr>
        <p:spPr>
          <a:xfrm>
            <a:off x="510240" y="753228"/>
            <a:ext cx="4188508" cy="1080938"/>
          </a:xfrm>
          <a:prstGeom prst="rect">
            <a:avLst/>
          </a:prstGeom>
          <a:noFill/>
          <a:ln>
            <a:noFill/>
          </a:ln>
        </p:spPr>
        <p:txBody>
          <a:bodyPr spcFirstLastPara="1" wrap="square" lIns="91425" tIns="91425" rIns="91425" bIns="91425" anchor="ctr" anchorCtr="0">
            <a:normAutofit/>
          </a:bodyPr>
          <a:lstStyle/>
          <a:p>
            <a:pPr marL="0" marR="0" lvl="0" indent="0" algn="l" rtl="0">
              <a:lnSpc>
                <a:spcPct val="90000"/>
              </a:lnSpc>
              <a:spcBef>
                <a:spcPts val="0"/>
              </a:spcBef>
              <a:spcAft>
                <a:spcPts val="0"/>
              </a:spcAft>
              <a:buClr>
                <a:schemeClr val="dk2"/>
              </a:buClr>
              <a:buSzPts val="1400"/>
              <a:buFont typeface="Arial"/>
              <a:buNone/>
            </a:pPr>
            <a:r>
              <a:rPr lang="en-US" sz="3100" b="0" i="0" u="none" strike="noStrike" cap="none">
                <a:solidFill>
                  <a:srgbClr val="FFFFFF"/>
                </a:solidFill>
              </a:rPr>
              <a:t>Band Camp </a:t>
            </a:r>
            <a:r>
              <a:rPr lang="en-US" sz="3100">
                <a:solidFill>
                  <a:srgbClr val="FFFFFF"/>
                </a:solidFill>
              </a:rPr>
              <a:t>101</a:t>
            </a:r>
            <a:r>
              <a:rPr lang="en-US" sz="3100" b="0" i="0" u="none" strike="noStrike" cap="none">
                <a:solidFill>
                  <a:srgbClr val="FFFFFF"/>
                </a:solidFill>
              </a:rPr>
              <a:t> - Essentials</a:t>
            </a:r>
            <a:endParaRPr sz="3100">
              <a:solidFill>
                <a:srgbClr val="FFFFFF"/>
              </a:solidFill>
            </a:endParaRPr>
          </a:p>
        </p:txBody>
      </p:sp>
      <p:pic>
        <p:nvPicPr>
          <p:cNvPr id="528" name="Google Shape;528;p19"/>
          <p:cNvPicPr preferRelativeResize="0"/>
          <p:nvPr/>
        </p:nvPicPr>
        <p:blipFill rotWithShape="1">
          <a:blip r:embed="rId4">
            <a:alphaModFix/>
          </a:blip>
          <a:srcRect/>
          <a:stretch/>
        </p:blipFill>
        <p:spPr>
          <a:xfrm>
            <a:off x="1" y="1970241"/>
            <a:ext cx="4807458" cy="258395"/>
          </a:xfrm>
          <a:prstGeom prst="rect">
            <a:avLst/>
          </a:prstGeom>
          <a:noFill/>
          <a:ln>
            <a:noFill/>
          </a:ln>
        </p:spPr>
      </p:pic>
      <p:sp>
        <p:nvSpPr>
          <p:cNvPr id="529" name="Google Shape;529;p19"/>
          <p:cNvSpPr txBox="1">
            <a:spLocks noGrp="1"/>
          </p:cNvSpPr>
          <p:nvPr>
            <p:ph type="body" idx="1"/>
          </p:nvPr>
        </p:nvSpPr>
        <p:spPr>
          <a:xfrm>
            <a:off x="207818" y="1970241"/>
            <a:ext cx="4357230" cy="4638377"/>
          </a:xfrm>
          <a:prstGeom prst="rect">
            <a:avLst/>
          </a:prstGeom>
          <a:noFill/>
          <a:ln>
            <a:noFill/>
          </a:ln>
        </p:spPr>
        <p:txBody>
          <a:bodyPr spcFirstLastPara="1" wrap="square" lIns="91425" tIns="91425" rIns="91425" bIns="91425" anchor="t" anchorCtr="0">
            <a:normAutofit fontScale="92500"/>
          </a:bodyPr>
          <a:lstStyle/>
          <a:p>
            <a:pPr marL="129540" marR="0" lvl="0" indent="0" algn="l" rtl="0">
              <a:lnSpc>
                <a:spcPct val="90000"/>
              </a:lnSpc>
              <a:spcBef>
                <a:spcPts val="480"/>
              </a:spcBef>
              <a:spcAft>
                <a:spcPts val="0"/>
              </a:spcAft>
              <a:buClr>
                <a:schemeClr val="accent1"/>
              </a:buClr>
              <a:buSzPts val="816"/>
              <a:buFont typeface="Arial"/>
              <a:buNone/>
            </a:pPr>
            <a:r>
              <a:rPr lang="en-US" sz="1500" b="0" i="0" u="none" strike="noStrike" cap="none">
                <a:solidFill>
                  <a:srgbClr val="FFFFFF"/>
                </a:solidFill>
              </a:rPr>
              <a:t>YOUR STUDENT NEEDS TO COME TO CAMP:</a:t>
            </a:r>
            <a:endParaRPr sz="1500">
              <a:solidFill>
                <a:srgbClr val="FFFFFF"/>
              </a:solidFill>
            </a:endParaRPr>
          </a:p>
          <a:p>
            <a:pPr marL="99060" marR="0" lvl="0" indent="0" algn="l" rtl="0">
              <a:lnSpc>
                <a:spcPct val="160000"/>
              </a:lnSpc>
              <a:spcBef>
                <a:spcPts val="480"/>
              </a:spcBef>
              <a:spcAft>
                <a:spcPts val="0"/>
              </a:spcAft>
              <a:buClr>
                <a:schemeClr val="accent1"/>
              </a:buClr>
              <a:buSzPts val="816"/>
              <a:buFont typeface="Arial"/>
              <a:buNone/>
            </a:pPr>
            <a:r>
              <a:rPr lang="en-US" sz="1500" b="1" i="0" u="none" strike="noStrike" cap="none">
                <a:solidFill>
                  <a:srgbClr val="FFFFFF"/>
                </a:solidFill>
              </a:rPr>
              <a:t>Well </a:t>
            </a:r>
            <a:r>
              <a:rPr lang="en-US" sz="1500" b="1" i="1" u="sng">
                <a:solidFill>
                  <a:srgbClr val="FFFFFF"/>
                </a:solidFill>
              </a:rPr>
              <a:t>RESTED</a:t>
            </a:r>
            <a:endParaRPr sz="1500" b="1">
              <a:solidFill>
                <a:srgbClr val="FFFFFF"/>
              </a:solidFill>
            </a:endParaRPr>
          </a:p>
          <a:p>
            <a:pPr marL="99060" marR="0" lvl="0" indent="0" algn="l" rtl="0">
              <a:lnSpc>
                <a:spcPct val="160000"/>
              </a:lnSpc>
              <a:spcBef>
                <a:spcPts val="0"/>
              </a:spcBef>
              <a:spcAft>
                <a:spcPts val="0"/>
              </a:spcAft>
              <a:buClr>
                <a:schemeClr val="accent1"/>
              </a:buClr>
              <a:buSzPts val="816"/>
              <a:buFont typeface="Arial"/>
              <a:buNone/>
            </a:pPr>
            <a:r>
              <a:rPr lang="en-US" sz="1500" b="1" i="0" u="none" strike="noStrike" cap="none">
                <a:solidFill>
                  <a:srgbClr val="FFFFFF"/>
                </a:solidFill>
              </a:rPr>
              <a:t>Well </a:t>
            </a:r>
            <a:r>
              <a:rPr lang="en-US" sz="1500" b="1" i="1" u="sng">
                <a:solidFill>
                  <a:srgbClr val="FFFFFF"/>
                </a:solidFill>
              </a:rPr>
              <a:t>HYDRATED</a:t>
            </a:r>
            <a:endParaRPr sz="1500" b="1">
              <a:solidFill>
                <a:srgbClr val="FFFFFF"/>
              </a:solidFill>
            </a:endParaRPr>
          </a:p>
          <a:p>
            <a:pPr marL="914400" marR="0" lvl="1" indent="-331025" algn="l" rtl="0">
              <a:lnSpc>
                <a:spcPct val="150000"/>
              </a:lnSpc>
              <a:spcBef>
                <a:spcPts val="0"/>
              </a:spcBef>
              <a:spcAft>
                <a:spcPts val="0"/>
              </a:spcAft>
              <a:buClr>
                <a:schemeClr val="accent1"/>
              </a:buClr>
              <a:buSzPts val="1500"/>
              <a:buFont typeface="Arial"/>
              <a:buChar char="•"/>
            </a:pPr>
            <a:r>
              <a:rPr lang="en-US" sz="1500" b="0" i="0" u="none" strike="noStrike" cap="none">
                <a:solidFill>
                  <a:srgbClr val="FFFFFF"/>
                </a:solidFill>
              </a:rPr>
              <a:t>Water is good, Gatorade is better</a:t>
            </a:r>
            <a:endParaRPr sz="1500">
              <a:solidFill>
                <a:srgbClr val="FFFFFF"/>
              </a:solidFill>
            </a:endParaRPr>
          </a:p>
          <a:p>
            <a:pPr marL="99060" marR="0" lvl="0" indent="0" algn="l" rtl="0">
              <a:lnSpc>
                <a:spcPct val="90000"/>
              </a:lnSpc>
              <a:spcBef>
                <a:spcPts val="0"/>
              </a:spcBef>
              <a:spcAft>
                <a:spcPts val="0"/>
              </a:spcAft>
              <a:buClr>
                <a:schemeClr val="accent1"/>
              </a:buClr>
              <a:buSzPts val="816"/>
              <a:buFont typeface="Arial"/>
              <a:buNone/>
            </a:pPr>
            <a:r>
              <a:rPr lang="en-US" sz="1500" b="1" i="0" u="none" strike="noStrike" cap="none">
                <a:solidFill>
                  <a:srgbClr val="FFFFFF"/>
                </a:solidFill>
              </a:rPr>
              <a:t>Well </a:t>
            </a:r>
            <a:r>
              <a:rPr lang="en-US" sz="1500" b="1" i="1" u="sng">
                <a:solidFill>
                  <a:srgbClr val="FFFFFF"/>
                </a:solidFill>
              </a:rPr>
              <a:t>FUELED</a:t>
            </a:r>
            <a:endParaRPr sz="1500" b="1">
              <a:solidFill>
                <a:srgbClr val="FFFFFF"/>
              </a:solidFill>
            </a:endParaRPr>
          </a:p>
          <a:p>
            <a:pPr marL="901700" marR="0" lvl="1" indent="-318325" algn="l" rtl="0">
              <a:lnSpc>
                <a:spcPct val="90000"/>
              </a:lnSpc>
              <a:spcBef>
                <a:spcPts val="400"/>
              </a:spcBef>
              <a:spcAft>
                <a:spcPts val="0"/>
              </a:spcAft>
              <a:buClr>
                <a:schemeClr val="accent1"/>
              </a:buClr>
              <a:buSzPts val="1500"/>
              <a:buFont typeface="Arial"/>
              <a:buChar char="•"/>
            </a:pPr>
            <a:r>
              <a:rPr lang="en-US" sz="1500" b="0" i="0" u="none" strike="noStrike" cap="none">
                <a:solidFill>
                  <a:srgbClr val="FFFFFF"/>
                </a:solidFill>
              </a:rPr>
              <a:t>Having eaten breakfast each day</a:t>
            </a:r>
            <a:endParaRPr sz="1500">
              <a:solidFill>
                <a:srgbClr val="FFFFFF"/>
              </a:solidFill>
            </a:endParaRPr>
          </a:p>
          <a:p>
            <a:pPr marL="577850" marR="0" lvl="1" indent="0" algn="l" rtl="0">
              <a:lnSpc>
                <a:spcPct val="90000"/>
              </a:lnSpc>
              <a:spcBef>
                <a:spcPts val="0"/>
              </a:spcBef>
              <a:spcAft>
                <a:spcPts val="0"/>
              </a:spcAft>
              <a:buClr>
                <a:schemeClr val="accent1"/>
              </a:buClr>
              <a:buSzPts val="680"/>
              <a:buNone/>
            </a:pPr>
            <a:endParaRPr sz="1500" i="1" u="sng">
              <a:solidFill>
                <a:srgbClr val="FFFFFF"/>
              </a:solidFill>
            </a:endParaRPr>
          </a:p>
          <a:p>
            <a:pPr marL="577850" marR="0" lvl="1" indent="0" algn="l" rtl="0">
              <a:lnSpc>
                <a:spcPct val="90000"/>
              </a:lnSpc>
              <a:spcBef>
                <a:spcPts val="0"/>
              </a:spcBef>
              <a:spcAft>
                <a:spcPts val="0"/>
              </a:spcAft>
              <a:buClr>
                <a:schemeClr val="accent1"/>
              </a:buClr>
              <a:buSzPts val="680"/>
              <a:buNone/>
            </a:pPr>
            <a:r>
              <a:rPr lang="en-US" sz="1500">
                <a:solidFill>
                  <a:srgbClr val="FFFFFF"/>
                </a:solidFill>
              </a:rPr>
              <a:t>BRING EVERY DAY:</a:t>
            </a:r>
            <a:endParaRPr/>
          </a:p>
          <a:p>
            <a:pPr marL="863600" lvl="1" indent="-280225" algn="l" rtl="0">
              <a:lnSpc>
                <a:spcPct val="90000"/>
              </a:lnSpc>
              <a:spcBef>
                <a:spcPts val="0"/>
              </a:spcBef>
              <a:spcAft>
                <a:spcPts val="0"/>
              </a:spcAft>
              <a:buClr>
                <a:schemeClr val="accent1"/>
              </a:buClr>
              <a:buSzPts val="1500"/>
              <a:buFont typeface="Arial"/>
              <a:buChar char="•"/>
            </a:pPr>
            <a:r>
              <a:rPr lang="en-US" sz="1500" b="0" i="0" u="none" strike="noStrike" cap="none">
                <a:solidFill>
                  <a:srgbClr val="FFFFFF"/>
                </a:solidFill>
              </a:rPr>
              <a:t>Water jug</a:t>
            </a:r>
            <a:endParaRPr sz="1500">
              <a:solidFill>
                <a:srgbClr val="FFFFFF"/>
              </a:solidFill>
            </a:endParaRPr>
          </a:p>
          <a:p>
            <a:pPr marL="863600" lvl="1" indent="-280225" algn="l" rtl="0">
              <a:lnSpc>
                <a:spcPct val="90000"/>
              </a:lnSpc>
              <a:spcBef>
                <a:spcPts val="0"/>
              </a:spcBef>
              <a:spcAft>
                <a:spcPts val="0"/>
              </a:spcAft>
              <a:buClr>
                <a:schemeClr val="accent1"/>
              </a:buClr>
              <a:buSzPts val="1500"/>
              <a:buFont typeface="Arial"/>
              <a:buChar char="•"/>
            </a:pPr>
            <a:r>
              <a:rPr lang="en-US" sz="1500">
                <a:solidFill>
                  <a:srgbClr val="FFFFFF"/>
                </a:solidFill>
              </a:rPr>
              <a:t>Lunch from home/snacks</a:t>
            </a:r>
            <a:endParaRPr/>
          </a:p>
          <a:p>
            <a:pPr marL="863600" lvl="1" indent="-280225" algn="l" rtl="0">
              <a:lnSpc>
                <a:spcPct val="90000"/>
              </a:lnSpc>
              <a:spcBef>
                <a:spcPts val="0"/>
              </a:spcBef>
              <a:spcAft>
                <a:spcPts val="0"/>
              </a:spcAft>
              <a:buClr>
                <a:schemeClr val="accent1"/>
              </a:buClr>
              <a:buSzPts val="1500"/>
              <a:buFont typeface="Arial"/>
              <a:buChar char="•"/>
            </a:pPr>
            <a:r>
              <a:rPr lang="en-US" sz="1500" b="0" i="0" u="none" strike="noStrike" cap="none">
                <a:solidFill>
                  <a:srgbClr val="FFFFFF"/>
                </a:solidFill>
              </a:rPr>
              <a:t>Sunscreen</a:t>
            </a:r>
            <a:endParaRPr sz="1500">
              <a:solidFill>
                <a:srgbClr val="FFFFFF"/>
              </a:solidFill>
            </a:endParaRPr>
          </a:p>
          <a:p>
            <a:pPr marL="863600" lvl="1" indent="-280225" algn="l" rtl="0">
              <a:lnSpc>
                <a:spcPct val="90000"/>
              </a:lnSpc>
              <a:spcBef>
                <a:spcPts val="0"/>
              </a:spcBef>
              <a:spcAft>
                <a:spcPts val="0"/>
              </a:spcAft>
              <a:buClr>
                <a:schemeClr val="accent1"/>
              </a:buClr>
              <a:buSzPts val="1500"/>
              <a:buFont typeface="Arial"/>
              <a:buChar char="•"/>
            </a:pPr>
            <a:r>
              <a:rPr lang="en-US" sz="1500">
                <a:solidFill>
                  <a:srgbClr val="FFFFFF"/>
                </a:solidFill>
              </a:rPr>
              <a:t>Deodorant</a:t>
            </a:r>
            <a:endParaRPr sz="1500" b="0" i="0" u="none" strike="noStrike" cap="none">
              <a:solidFill>
                <a:srgbClr val="FFFFFF"/>
              </a:solidFill>
            </a:endParaRPr>
          </a:p>
          <a:p>
            <a:pPr marL="863600" lvl="1" indent="-280225" algn="l" rtl="0">
              <a:lnSpc>
                <a:spcPct val="90000"/>
              </a:lnSpc>
              <a:spcBef>
                <a:spcPts val="0"/>
              </a:spcBef>
              <a:spcAft>
                <a:spcPts val="0"/>
              </a:spcAft>
              <a:buClr>
                <a:schemeClr val="accent1"/>
              </a:buClr>
              <a:buSzPts val="1500"/>
              <a:buFont typeface="Arial"/>
              <a:buChar char="•"/>
            </a:pPr>
            <a:r>
              <a:rPr lang="en-US" sz="1500">
                <a:solidFill>
                  <a:srgbClr val="FFFFFF"/>
                </a:solidFill>
              </a:rPr>
              <a:t>Hat/visor/sunglasses to be worn outside</a:t>
            </a:r>
            <a:endParaRPr/>
          </a:p>
          <a:p>
            <a:pPr marL="863600" lvl="1" indent="-280225" algn="l" rtl="0">
              <a:lnSpc>
                <a:spcPct val="90000"/>
              </a:lnSpc>
              <a:spcBef>
                <a:spcPts val="0"/>
              </a:spcBef>
              <a:spcAft>
                <a:spcPts val="0"/>
              </a:spcAft>
              <a:buClr>
                <a:schemeClr val="accent1"/>
              </a:buClr>
              <a:buSzPts val="1500"/>
              <a:buFont typeface="Arial"/>
              <a:buChar char="•"/>
            </a:pPr>
            <a:r>
              <a:rPr lang="en-US" sz="1500">
                <a:solidFill>
                  <a:srgbClr val="FFFFFF"/>
                </a:solidFill>
              </a:rPr>
              <a:t>Instrument (mouthpiece/extra reeds, etc)</a:t>
            </a:r>
            <a:endParaRPr/>
          </a:p>
          <a:p>
            <a:pPr marL="863600" lvl="1" indent="-280225" algn="l" rtl="0">
              <a:lnSpc>
                <a:spcPct val="90000"/>
              </a:lnSpc>
              <a:spcBef>
                <a:spcPts val="0"/>
              </a:spcBef>
              <a:spcAft>
                <a:spcPts val="0"/>
              </a:spcAft>
              <a:buClr>
                <a:schemeClr val="accent1"/>
              </a:buClr>
              <a:buSzPts val="1500"/>
              <a:buFont typeface="Arial"/>
              <a:buChar char="•"/>
            </a:pPr>
            <a:r>
              <a:rPr lang="en-US" sz="1500">
                <a:solidFill>
                  <a:srgbClr val="FFFFFF"/>
                </a:solidFill>
              </a:rPr>
              <a:t>Possibly: extra shirt/socks, cooling towel</a:t>
            </a:r>
            <a:endParaRPr/>
          </a:p>
          <a:p>
            <a:pPr marL="863600" lvl="1" indent="-177800" algn="l" rtl="0">
              <a:lnSpc>
                <a:spcPct val="90000"/>
              </a:lnSpc>
              <a:spcBef>
                <a:spcPts val="0"/>
              </a:spcBef>
              <a:spcAft>
                <a:spcPts val="0"/>
              </a:spcAft>
              <a:buClr>
                <a:schemeClr val="accent1"/>
              </a:buClr>
              <a:buSzPts val="680"/>
              <a:buFont typeface="Arial"/>
              <a:buNone/>
            </a:pPr>
            <a:endParaRPr sz="1500">
              <a:solidFill>
                <a:srgbClr val="FFFFFF"/>
              </a:solidFill>
            </a:endParaRPr>
          </a:p>
          <a:p>
            <a:pPr marL="863600" lvl="1" indent="-280225" algn="l" rtl="0">
              <a:lnSpc>
                <a:spcPct val="90000"/>
              </a:lnSpc>
              <a:spcBef>
                <a:spcPts val="0"/>
              </a:spcBef>
              <a:spcAft>
                <a:spcPts val="0"/>
              </a:spcAft>
              <a:buClr>
                <a:schemeClr val="accent1"/>
              </a:buClr>
              <a:buSzPts val="1500"/>
              <a:buFont typeface="Arial"/>
              <a:buChar char="•"/>
            </a:pPr>
            <a:r>
              <a:rPr lang="en-US" sz="1500">
                <a:solidFill>
                  <a:srgbClr val="FFFFFF"/>
                </a:solidFill>
              </a:rPr>
              <a:t>DID WE MENTION YOUR STUDENT </a:t>
            </a:r>
            <a:br>
              <a:rPr lang="en-US" sz="1500">
                <a:solidFill>
                  <a:srgbClr val="FFFFFF"/>
                </a:solidFill>
              </a:rPr>
            </a:br>
            <a:r>
              <a:rPr lang="en-US" sz="1500">
                <a:solidFill>
                  <a:srgbClr val="FFFFFF"/>
                </a:solidFill>
              </a:rPr>
              <a:t>NEEDS TO BRING A WATER JUG </a:t>
            </a:r>
            <a:br>
              <a:rPr lang="en-US" sz="1500">
                <a:solidFill>
                  <a:srgbClr val="FFFFFF"/>
                </a:solidFill>
              </a:rPr>
            </a:br>
            <a:r>
              <a:rPr lang="en-US" sz="1500">
                <a:solidFill>
                  <a:srgbClr val="FFFFFF"/>
                </a:solidFill>
              </a:rPr>
              <a:t>EACH DAY?????</a:t>
            </a:r>
            <a:endParaRPr/>
          </a:p>
          <a:p>
            <a:pPr marL="863600" lvl="1" indent="-177800" algn="l" rtl="0">
              <a:lnSpc>
                <a:spcPct val="90000"/>
              </a:lnSpc>
              <a:spcBef>
                <a:spcPts val="0"/>
              </a:spcBef>
              <a:spcAft>
                <a:spcPts val="0"/>
              </a:spcAft>
              <a:buClr>
                <a:schemeClr val="accent1"/>
              </a:buClr>
              <a:buSzPts val="1336"/>
              <a:buFont typeface="Arial"/>
              <a:buNone/>
            </a:pPr>
            <a:endParaRPr sz="1100" b="0" i="0" u="none" strike="noStrike" cap="none">
              <a:solidFill>
                <a:srgbClr val="FFFFFF"/>
              </a:solidFill>
            </a:endParaRPr>
          </a:p>
          <a:p>
            <a:pPr marL="914400" marR="0" lvl="1" indent="-228600" algn="l" rtl="0">
              <a:lnSpc>
                <a:spcPct val="90000"/>
              </a:lnSpc>
              <a:spcBef>
                <a:spcPts val="0"/>
              </a:spcBef>
              <a:spcAft>
                <a:spcPts val="0"/>
              </a:spcAft>
              <a:buClr>
                <a:schemeClr val="accent1"/>
              </a:buClr>
              <a:buSzPts val="1336"/>
              <a:buFont typeface="Arial"/>
              <a:buNone/>
            </a:pPr>
            <a:endParaRPr sz="1100" i="1" u="sng">
              <a:solidFill>
                <a:srgbClr val="FFFFFF"/>
              </a:solidFill>
            </a:endParaRPr>
          </a:p>
        </p:txBody>
      </p:sp>
      <p:sp>
        <p:nvSpPr>
          <p:cNvPr id="530" name="Google Shape;530;p19"/>
          <p:cNvSpPr/>
          <p:nvPr/>
        </p:nvSpPr>
        <p:spPr>
          <a:xfrm>
            <a:off x="5049872" y="642795"/>
            <a:ext cx="3609304" cy="5575125"/>
          </a:xfrm>
          <a:prstGeom prst="rect">
            <a:avLst/>
          </a:prstGeom>
          <a:solidFill>
            <a:schemeClr val="lt1"/>
          </a:solidFill>
          <a:ln>
            <a:noFill/>
          </a:ln>
          <a:effectLst>
            <a:outerShdw blurRad="76200" dist="63500" dir="5040000" algn="t" rotWithShape="0">
              <a:srgbClr val="000000">
                <a:alpha val="4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531" name="Google Shape;531;p19" descr="A blue water bottle on grass&#10;&#10;Description automatically generated with low confidence"/>
          <p:cNvPicPr preferRelativeResize="0"/>
          <p:nvPr/>
        </p:nvPicPr>
        <p:blipFill rotWithShape="1">
          <a:blip r:embed="rId5">
            <a:alphaModFix/>
          </a:blip>
          <a:srcRect l="22255" r="9837"/>
          <a:stretch/>
        </p:blipFill>
        <p:spPr>
          <a:xfrm>
            <a:off x="5591854" y="955591"/>
            <a:ext cx="2516004" cy="49400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5"/>
        <p:cNvGrpSpPr/>
        <p:nvPr/>
      </p:nvGrpSpPr>
      <p:grpSpPr>
        <a:xfrm>
          <a:off x="0" y="0"/>
          <a:ext cx="0" cy="0"/>
          <a:chOff x="0" y="0"/>
          <a:chExt cx="0" cy="0"/>
        </a:xfrm>
      </p:grpSpPr>
      <p:sp>
        <p:nvSpPr>
          <p:cNvPr id="536" name="Google Shape;536;p20"/>
          <p:cNvSpPr txBox="1">
            <a:spLocks noGrp="1"/>
          </p:cNvSpPr>
          <p:nvPr>
            <p:ph type="title"/>
          </p:nvPr>
        </p:nvSpPr>
        <p:spPr>
          <a:xfrm>
            <a:off x="1198009" y="593965"/>
            <a:ext cx="5968800" cy="1077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Font typeface="Arial"/>
              <a:buNone/>
            </a:pPr>
            <a:r>
              <a:rPr lang="en-US"/>
              <a:t>BAND CAMP MEALS</a:t>
            </a:r>
            <a:endParaRPr/>
          </a:p>
        </p:txBody>
      </p:sp>
      <p:sp>
        <p:nvSpPr>
          <p:cNvPr id="537" name="Google Shape;537;p20"/>
          <p:cNvSpPr txBox="1">
            <a:spLocks noGrp="1"/>
          </p:cNvSpPr>
          <p:nvPr>
            <p:ph type="body" idx="1"/>
          </p:nvPr>
        </p:nvSpPr>
        <p:spPr>
          <a:xfrm>
            <a:off x="-10" y="2975430"/>
            <a:ext cx="4039800" cy="2688600"/>
          </a:xfrm>
          <a:prstGeom prst="rect">
            <a:avLst/>
          </a:prstGeom>
          <a:noFill/>
          <a:ln>
            <a:noFill/>
          </a:ln>
        </p:spPr>
        <p:txBody>
          <a:bodyPr spcFirstLastPara="1" wrap="square" lIns="91425" tIns="45700" rIns="91425" bIns="45700" anchor="ctr" anchorCtr="0">
            <a:normAutofit fontScale="62500" lnSpcReduction="20000"/>
          </a:bodyPr>
          <a:lstStyle/>
          <a:p>
            <a:pPr marL="258365" lvl="0" indent="-256032" algn="l" rtl="0">
              <a:lnSpc>
                <a:spcPct val="120000"/>
              </a:lnSpc>
              <a:spcBef>
                <a:spcPts val="0"/>
              </a:spcBef>
              <a:spcAft>
                <a:spcPts val="0"/>
              </a:spcAft>
              <a:buClr>
                <a:schemeClr val="lt1"/>
              </a:buClr>
              <a:buSzPct val="108000"/>
              <a:buChar char="▪"/>
            </a:pPr>
            <a:r>
              <a:rPr lang="en-US"/>
              <a:t>Breakfast: eat at home, every morning</a:t>
            </a:r>
            <a:endParaRPr/>
          </a:p>
          <a:p>
            <a:pPr marL="258365" lvl="0" indent="-256032" algn="l" rtl="0">
              <a:lnSpc>
                <a:spcPct val="120000"/>
              </a:lnSpc>
              <a:spcBef>
                <a:spcPts val="825"/>
              </a:spcBef>
              <a:spcAft>
                <a:spcPts val="0"/>
              </a:spcAft>
              <a:buClr>
                <a:schemeClr val="lt1"/>
              </a:buClr>
              <a:buSzPct val="108000"/>
              <a:buChar char="▪"/>
            </a:pPr>
            <a:r>
              <a:rPr lang="en-US"/>
              <a:t>Lunch: bring your own, every day</a:t>
            </a:r>
            <a:endParaRPr/>
          </a:p>
          <a:p>
            <a:pPr marL="258365" lvl="0" indent="-256032" algn="l" rtl="0">
              <a:lnSpc>
                <a:spcPct val="120000"/>
              </a:lnSpc>
              <a:spcBef>
                <a:spcPts val="825"/>
              </a:spcBef>
              <a:spcAft>
                <a:spcPts val="0"/>
              </a:spcAft>
              <a:buClr>
                <a:schemeClr val="lt1"/>
              </a:buClr>
              <a:buSzPct val="108000"/>
              <a:buChar char="▪"/>
            </a:pPr>
            <a:r>
              <a:rPr lang="en-US"/>
              <a:t>Dinner: either order meals through the band boosters or bring your own</a:t>
            </a:r>
            <a:endParaRPr/>
          </a:p>
          <a:p>
            <a:pPr marL="258365" lvl="0" indent="-153162" algn="l" rtl="0">
              <a:lnSpc>
                <a:spcPct val="120000"/>
              </a:lnSpc>
              <a:spcBef>
                <a:spcPts val="825"/>
              </a:spcBef>
              <a:spcAft>
                <a:spcPts val="0"/>
              </a:spcAft>
              <a:buClr>
                <a:schemeClr val="lt1"/>
              </a:buClr>
              <a:buSzPct val="108000"/>
              <a:buNone/>
            </a:pPr>
            <a:endParaRPr/>
          </a:p>
          <a:p>
            <a:pPr marL="0" lvl="0" indent="0" algn="l" rtl="0">
              <a:lnSpc>
                <a:spcPct val="120000"/>
              </a:lnSpc>
              <a:spcBef>
                <a:spcPts val="825"/>
              </a:spcBef>
              <a:spcAft>
                <a:spcPts val="0"/>
              </a:spcAft>
              <a:buClr>
                <a:srgbClr val="FF9400"/>
              </a:buClr>
              <a:buSzPct val="99692"/>
              <a:buNone/>
            </a:pPr>
            <a:r>
              <a:rPr lang="en-US" sz="2600" b="1">
                <a:solidFill>
                  <a:srgbClr val="FF9400"/>
                </a:solidFill>
              </a:rPr>
              <a:t>DINNER ORDERS MUST BE PLACED TONIGHT! ABSOLUTELY NO MEAL DELIVERIES ALLOWED (Grub Hub, Uber Eats, etc.)</a:t>
            </a:r>
            <a:endParaRPr sz="2600" b="1">
              <a:solidFill>
                <a:srgbClr val="FF9400"/>
              </a:solidFill>
            </a:endParaRPr>
          </a:p>
        </p:txBody>
      </p:sp>
      <p:graphicFrame>
        <p:nvGraphicFramePr>
          <p:cNvPr id="538" name="Google Shape;538;p20"/>
          <p:cNvGraphicFramePr/>
          <p:nvPr/>
        </p:nvGraphicFramePr>
        <p:xfrm>
          <a:off x="4039800" y="3187742"/>
          <a:ext cx="4907825" cy="3338000"/>
        </p:xfrm>
        <a:graphic>
          <a:graphicData uri="http://schemas.openxmlformats.org/drawingml/2006/table">
            <a:tbl>
              <a:tblPr firstRow="1" bandRow="1">
                <a:noFill/>
                <a:tableStyleId>{EFDFB33C-E2A7-400B-B77E-77DCBC43FAEA}</a:tableStyleId>
              </a:tblPr>
              <a:tblGrid>
                <a:gridCol w="1005350">
                  <a:extLst>
                    <a:ext uri="{9D8B030D-6E8A-4147-A177-3AD203B41FA5}">
                      <a16:colId xmlns:a16="http://schemas.microsoft.com/office/drawing/2014/main" val="20000"/>
                    </a:ext>
                  </a:extLst>
                </a:gridCol>
                <a:gridCol w="1585825">
                  <a:extLst>
                    <a:ext uri="{9D8B030D-6E8A-4147-A177-3AD203B41FA5}">
                      <a16:colId xmlns:a16="http://schemas.microsoft.com/office/drawing/2014/main" val="20001"/>
                    </a:ext>
                  </a:extLst>
                </a:gridCol>
                <a:gridCol w="1158325">
                  <a:extLst>
                    <a:ext uri="{9D8B030D-6E8A-4147-A177-3AD203B41FA5}">
                      <a16:colId xmlns:a16="http://schemas.microsoft.com/office/drawing/2014/main" val="20002"/>
                    </a:ext>
                  </a:extLst>
                </a:gridCol>
                <a:gridCol w="1158325">
                  <a:extLst>
                    <a:ext uri="{9D8B030D-6E8A-4147-A177-3AD203B41FA5}">
                      <a16:colId xmlns:a16="http://schemas.microsoft.com/office/drawing/2014/main" val="20003"/>
                    </a:ext>
                  </a:extLst>
                </a:gridCol>
              </a:tblGrid>
              <a:tr h="554925">
                <a:tc>
                  <a:txBody>
                    <a:bodyPr/>
                    <a:lstStyle/>
                    <a:p>
                      <a:pPr marL="0" marR="0" lvl="0" indent="0" algn="l" rtl="0">
                        <a:spcBef>
                          <a:spcPts val="0"/>
                        </a:spcBef>
                        <a:spcAft>
                          <a:spcPts val="0"/>
                        </a:spcAft>
                        <a:buClr>
                          <a:schemeClr val="lt1"/>
                        </a:buClr>
                        <a:buSzPts val="1350"/>
                        <a:buFont typeface="Trebuchet MS"/>
                        <a:buNone/>
                      </a:pPr>
                      <a:r>
                        <a:rPr lang="en-US" sz="1350" u="none" strike="noStrike" cap="none"/>
                        <a:t>DAY</a:t>
                      </a:r>
                      <a:endParaRPr sz="1800" u="none" strike="noStrike" cap="none"/>
                    </a:p>
                  </a:txBody>
                  <a:tcPr marL="91450" marR="91450" marT="45725" marB="45725"/>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MEAL</a:t>
                      </a:r>
                      <a:endParaRPr sz="1800" u="none" strike="noStrike" cap="none"/>
                    </a:p>
                  </a:txBody>
                  <a:tcPr marL="91450" marR="91450" marT="45725" marB="45725"/>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SINGLE ($7)</a:t>
                      </a:r>
                      <a:endParaRPr sz="1800" u="none" strike="noStrike" cap="none"/>
                    </a:p>
                  </a:txBody>
                  <a:tcPr marL="91450" marR="91450" marT="45725" marB="45725"/>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DOUBLE ($11)</a:t>
                      </a:r>
                      <a:endParaRPr sz="1800" u="none" strike="noStrike" cap="none"/>
                    </a:p>
                  </a:txBody>
                  <a:tcPr marL="91450" marR="91450" marT="45725" marB="45725"/>
                </a:tc>
                <a:extLst>
                  <a:ext uri="{0D108BD9-81ED-4DB2-BD59-A6C34878D82A}">
                    <a16:rowId xmlns:a16="http://schemas.microsoft.com/office/drawing/2014/main" val="10000"/>
                  </a:ext>
                </a:extLst>
              </a:tr>
              <a:tr h="521300">
                <a:tc>
                  <a:txBody>
                    <a:bodyPr/>
                    <a:lstStyle/>
                    <a:p>
                      <a:pPr marL="0" marR="0" lvl="0" indent="0" algn="l" rtl="0">
                        <a:spcBef>
                          <a:spcPts val="0"/>
                        </a:spcBef>
                        <a:spcAft>
                          <a:spcPts val="0"/>
                        </a:spcAft>
                        <a:buClr>
                          <a:schemeClr val="lt1"/>
                        </a:buClr>
                        <a:buSzPts val="1350"/>
                        <a:buFont typeface="Trebuchet MS"/>
                        <a:buNone/>
                      </a:pPr>
                      <a:r>
                        <a:rPr lang="en-US" sz="1350" u="none" strike="noStrike" cap="none"/>
                        <a:t>MONDAY</a:t>
                      </a:r>
                      <a:endParaRPr sz="1800" u="none" strike="noStrike" cap="none"/>
                    </a:p>
                  </a:txBody>
                  <a:tcPr marL="91450" marR="91450" marT="45725" marB="45725"/>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PIZZA </a:t>
                      </a:r>
                      <a:r>
                        <a:rPr lang="en-US" sz="1150" u="none" strike="noStrike" cap="none"/>
                        <a:t>(Cheese or Pepperoni)</a:t>
                      </a:r>
                      <a:endParaRPr sz="1200" u="none" strike="noStrike" cap="none"/>
                    </a:p>
                  </a:txBody>
                  <a:tcPr marL="91450" marR="91450" marT="45725" marB="45725"/>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2 SLICES</a:t>
                      </a:r>
                      <a:endParaRPr sz="1800" u="none" strike="noStrike" cap="none"/>
                    </a:p>
                  </a:txBody>
                  <a:tcPr marL="91450" marR="91450" marT="45725" marB="45725"/>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4 SLICES</a:t>
                      </a:r>
                      <a:endParaRPr sz="1800" u="none" strike="noStrike" cap="none"/>
                    </a:p>
                  </a:txBody>
                  <a:tcPr marL="91450" marR="91450" marT="45725" marB="45725"/>
                </a:tc>
                <a:extLst>
                  <a:ext uri="{0D108BD9-81ED-4DB2-BD59-A6C34878D82A}">
                    <a16:rowId xmlns:a16="http://schemas.microsoft.com/office/drawing/2014/main" val="10001"/>
                  </a:ext>
                </a:extLst>
              </a:tr>
              <a:tr h="403600">
                <a:tc>
                  <a:txBody>
                    <a:bodyPr/>
                    <a:lstStyle/>
                    <a:p>
                      <a:pPr marL="0" marR="0" lvl="0" indent="0" algn="l" rtl="0">
                        <a:spcBef>
                          <a:spcPts val="0"/>
                        </a:spcBef>
                        <a:spcAft>
                          <a:spcPts val="0"/>
                        </a:spcAft>
                        <a:buClr>
                          <a:schemeClr val="lt1"/>
                        </a:buClr>
                        <a:buSzPts val="1350"/>
                        <a:buFont typeface="Trebuchet MS"/>
                        <a:buNone/>
                      </a:pPr>
                      <a:r>
                        <a:rPr lang="en-US" sz="1350" u="none" strike="noStrike" cap="none"/>
                        <a:t>TUESDAY</a:t>
                      </a:r>
                      <a:endParaRPr sz="1800" u="none" strike="noStrike" cap="none"/>
                    </a:p>
                  </a:txBody>
                  <a:tcPr marL="91450" marR="91450" marT="45725" marB="45725"/>
                </a:tc>
                <a:tc>
                  <a:txBody>
                    <a:bodyPr/>
                    <a:lstStyle/>
                    <a:p>
                      <a:pPr marL="0" marR="0" lvl="0" indent="0" algn="l" rtl="0">
                        <a:spcBef>
                          <a:spcPts val="0"/>
                        </a:spcBef>
                        <a:spcAft>
                          <a:spcPts val="0"/>
                        </a:spcAft>
                        <a:buClr>
                          <a:schemeClr val="dk1"/>
                        </a:buClr>
                        <a:buSzPts val="1800"/>
                        <a:buFont typeface="Arial"/>
                        <a:buNone/>
                      </a:pPr>
                      <a:endParaRPr sz="1800" u="none" strike="noStrike" cap="none"/>
                    </a:p>
                  </a:txBody>
                  <a:tcPr marL="91450" marR="91450" marT="45725" marB="45725"/>
                </a:tc>
                <a:tc>
                  <a:txBody>
                    <a:bodyPr/>
                    <a:lstStyle/>
                    <a:p>
                      <a:pPr marL="0" marR="0" lvl="0" indent="0" algn="l" rtl="0">
                        <a:spcBef>
                          <a:spcPts val="0"/>
                        </a:spcBef>
                        <a:spcAft>
                          <a:spcPts val="0"/>
                        </a:spcAft>
                        <a:buClr>
                          <a:schemeClr val="lt1"/>
                        </a:buClr>
                        <a:buSzPts val="1800"/>
                        <a:buFont typeface="Trebuchet MS"/>
                        <a:buNone/>
                      </a:pPr>
                      <a:endParaRPr sz="1800" u="none" strike="noStrike" cap="none"/>
                    </a:p>
                  </a:txBody>
                  <a:tcPr marL="91450" marR="91450" marT="45725" marB="45725"/>
                </a:tc>
                <a:tc>
                  <a:txBody>
                    <a:bodyPr/>
                    <a:lstStyle/>
                    <a:p>
                      <a:pPr marL="0" marR="0" lvl="0" indent="0" algn="l" rtl="0">
                        <a:spcBef>
                          <a:spcPts val="0"/>
                        </a:spcBef>
                        <a:spcAft>
                          <a:spcPts val="0"/>
                        </a:spcAft>
                        <a:buClr>
                          <a:schemeClr val="lt1"/>
                        </a:buClr>
                        <a:buSzPts val="1800"/>
                        <a:buFont typeface="Trebuchet MS"/>
                        <a:buNone/>
                      </a:pPr>
                      <a:endParaRPr sz="1800" u="none" strike="noStrike" cap="none"/>
                    </a:p>
                  </a:txBody>
                  <a:tcPr marL="91450" marR="91450" marT="45725" marB="45725"/>
                </a:tc>
                <a:extLst>
                  <a:ext uri="{0D108BD9-81ED-4DB2-BD59-A6C34878D82A}">
                    <a16:rowId xmlns:a16="http://schemas.microsoft.com/office/drawing/2014/main" val="10002"/>
                  </a:ext>
                </a:extLst>
              </a:tr>
              <a:tr h="781950">
                <a:tc>
                  <a:txBody>
                    <a:bodyPr/>
                    <a:lstStyle/>
                    <a:p>
                      <a:pPr marL="0" marR="0" lvl="0" indent="0" algn="l" rtl="0">
                        <a:spcBef>
                          <a:spcPts val="0"/>
                        </a:spcBef>
                        <a:spcAft>
                          <a:spcPts val="0"/>
                        </a:spcAft>
                        <a:buClr>
                          <a:schemeClr val="lt1"/>
                        </a:buClr>
                        <a:buSzPts val="1350"/>
                        <a:buFont typeface="Trebuchet MS"/>
                        <a:buNone/>
                      </a:pPr>
                      <a:r>
                        <a:rPr lang="en-US" sz="1350" u="none" strike="noStrike" cap="none"/>
                        <a:t>WED.</a:t>
                      </a:r>
                      <a:endParaRPr sz="1800" u="none" strike="noStrike" cap="none"/>
                    </a:p>
                  </a:txBody>
                  <a:tcPr marL="91450" marR="91450" marT="45725" marB="45725"/>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CHICK FIL A or Salad</a:t>
                      </a:r>
                      <a:endParaRPr sz="1800" u="none" strike="noStrike" cap="none"/>
                    </a:p>
                  </a:txBody>
                  <a:tcPr marL="91450" marR="91450" marT="45725" marB="45725">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1 SANDWICH</a:t>
                      </a:r>
                      <a:endParaRPr sz="1800" u="none" strike="noStrike" cap="none"/>
                    </a:p>
                  </a:txBody>
                  <a:tcPr marL="91450" marR="91450" marT="45725" marB="45725">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2 SANDWICHES</a:t>
                      </a:r>
                      <a:endParaRPr sz="1800" u="none" strike="noStrike" cap="none"/>
                    </a:p>
                  </a:txBody>
                  <a:tcPr marL="91450" marR="91450" marT="45725" marB="45725">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554925">
                <a:tc>
                  <a:txBody>
                    <a:bodyPr/>
                    <a:lstStyle/>
                    <a:p>
                      <a:pPr marL="0" marR="0" lvl="0" indent="0" algn="l" rtl="0">
                        <a:spcBef>
                          <a:spcPts val="0"/>
                        </a:spcBef>
                        <a:spcAft>
                          <a:spcPts val="0"/>
                        </a:spcAft>
                        <a:buClr>
                          <a:schemeClr val="lt1"/>
                        </a:buClr>
                        <a:buSzPts val="1350"/>
                        <a:buFont typeface="Trebuchet MS"/>
                        <a:buNone/>
                      </a:pPr>
                      <a:r>
                        <a:rPr lang="en-US" sz="1350" u="none" strike="noStrike" cap="none"/>
                        <a:t>THURS.</a:t>
                      </a:r>
                      <a:endParaRPr sz="1800" u="none" strike="noStrike" cap="none"/>
                    </a:p>
                  </a:txBody>
                  <a:tcPr marL="91450" marR="91450" marT="45725" marB="45725">
                    <a:lnR w="12700" cap="flat" cmpd="sng">
                      <a:solidFill>
                        <a:schemeClr val="lt1"/>
                      </a:solidFill>
                      <a:prstDash val="solid"/>
                      <a:round/>
                      <a:headEnd type="none" w="sm" len="sm"/>
                      <a:tailEnd type="none" w="sm" len="sm"/>
                    </a:lnR>
                  </a:tcPr>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BURGERS (BEEF/BEAN)</a:t>
                      </a:r>
                      <a:endParaRPr sz="18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1 BURGER</a:t>
                      </a:r>
                      <a:endParaRPr sz="18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2 BURGERS</a:t>
                      </a:r>
                      <a:endParaRPr sz="18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521300">
                <a:tc>
                  <a:txBody>
                    <a:bodyPr/>
                    <a:lstStyle/>
                    <a:p>
                      <a:pPr marL="0" marR="0" lvl="0" indent="0" algn="l" rtl="0">
                        <a:spcBef>
                          <a:spcPts val="0"/>
                        </a:spcBef>
                        <a:spcAft>
                          <a:spcPts val="0"/>
                        </a:spcAft>
                        <a:buClr>
                          <a:schemeClr val="lt1"/>
                        </a:buClr>
                        <a:buSzPts val="1350"/>
                        <a:buFont typeface="Trebuchet MS"/>
                        <a:buNone/>
                      </a:pPr>
                      <a:r>
                        <a:rPr lang="en-US" sz="1350" u="none" strike="noStrike" cap="none"/>
                        <a:t>FRIDAY</a:t>
                      </a:r>
                      <a:endParaRPr sz="1800" u="none" strike="noStrike" cap="none"/>
                    </a:p>
                  </a:txBody>
                  <a:tcPr marL="91450" marR="91450" marT="45725" marB="45725">
                    <a:lnR w="12700" cap="flat" cmpd="sng">
                      <a:solidFill>
                        <a:schemeClr val="lt1"/>
                      </a:solidFill>
                      <a:prstDash val="solid"/>
                      <a:round/>
                      <a:headEnd type="none" w="sm" len="sm"/>
                      <a:tailEnd type="none" w="sm" len="sm"/>
                    </a:lnR>
                  </a:tcPr>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PIZZA </a:t>
                      </a:r>
                      <a:r>
                        <a:rPr lang="en-US" sz="1150" u="none" strike="noStrike" cap="none"/>
                        <a:t>(Cheese or Pepperoni)</a:t>
                      </a:r>
                      <a:endParaRPr sz="12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2 SLICES</a:t>
                      </a:r>
                      <a:endParaRPr sz="18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spcBef>
                          <a:spcPts val="0"/>
                        </a:spcBef>
                        <a:spcAft>
                          <a:spcPts val="0"/>
                        </a:spcAft>
                        <a:buClr>
                          <a:schemeClr val="lt1"/>
                        </a:buClr>
                        <a:buSzPts val="1350"/>
                        <a:buFont typeface="Trebuchet MS"/>
                        <a:buNone/>
                      </a:pPr>
                      <a:r>
                        <a:rPr lang="en-US" sz="1350" u="none" strike="noStrike" cap="none"/>
                        <a:t>4 SLICES</a:t>
                      </a:r>
                      <a:endParaRPr sz="1800" u="none" strike="noStrike" cap="none"/>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39" name="Google Shape;539;p20"/>
          <p:cNvSpPr txBox="1"/>
          <p:nvPr/>
        </p:nvSpPr>
        <p:spPr>
          <a:xfrm>
            <a:off x="720864" y="1376513"/>
            <a:ext cx="58344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u="sng">
                <a:solidFill>
                  <a:srgbClr val="FF9400"/>
                </a:solidFill>
                <a:latin typeface="Trebuchet MS"/>
                <a:ea typeface="Trebuchet MS"/>
                <a:cs typeface="Trebuchet MS"/>
                <a:sym typeface="Trebuchet MS"/>
              </a:rPr>
              <a:t>**MUST BE PAID FOR TONIGHT **</a:t>
            </a:r>
            <a:endParaRPr/>
          </a:p>
        </p:txBody>
      </p:sp>
      <p:pic>
        <p:nvPicPr>
          <p:cNvPr id="540" name="Google Shape;540;p20" descr="A qr code with a dinosaur&#10;&#10;AI-generated content may be incorrect."/>
          <p:cNvPicPr preferRelativeResize="0"/>
          <p:nvPr/>
        </p:nvPicPr>
        <p:blipFill rotWithShape="1">
          <a:blip r:embed="rId3">
            <a:alphaModFix/>
          </a:blip>
          <a:srcRect/>
          <a:stretch/>
        </p:blipFill>
        <p:spPr>
          <a:xfrm>
            <a:off x="6630975" y="385925"/>
            <a:ext cx="2163775" cy="1993625"/>
          </a:xfrm>
          <a:prstGeom prst="rect">
            <a:avLst/>
          </a:prstGeom>
          <a:noFill/>
          <a:ln>
            <a:noFill/>
          </a:ln>
        </p:spPr>
      </p:pic>
      <p:sp>
        <p:nvSpPr>
          <p:cNvPr id="541" name="Google Shape;541;p20"/>
          <p:cNvSpPr txBox="1"/>
          <p:nvPr/>
        </p:nvSpPr>
        <p:spPr>
          <a:xfrm>
            <a:off x="6479113" y="2266688"/>
            <a:ext cx="246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Trebuchet MS"/>
                <a:ea typeface="Trebuchet MS"/>
                <a:cs typeface="Trebuchet MS"/>
                <a:sym typeface="Trebuchet MS"/>
              </a:rPr>
              <a:t>Scan and Fill out</a:t>
            </a:r>
            <a:endParaRPr sz="2400">
              <a:solidFill>
                <a:schemeClr val="lt1"/>
              </a:solidFill>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g363630d2c2d_0_17"/>
          <p:cNvSpPr txBox="1">
            <a:spLocks noGrp="1"/>
          </p:cNvSpPr>
          <p:nvPr>
            <p:ph type="title"/>
          </p:nvPr>
        </p:nvSpPr>
        <p:spPr>
          <a:xfrm>
            <a:off x="531639" y="753228"/>
            <a:ext cx="6896400" cy="10809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5522"/>
              <a:t>Volunteers/Chaperones</a:t>
            </a:r>
            <a:r>
              <a:rPr lang="en-US" sz="6300"/>
              <a:t> </a:t>
            </a:r>
            <a:endParaRPr sz="6300"/>
          </a:p>
        </p:txBody>
      </p:sp>
      <p:sp>
        <p:nvSpPr>
          <p:cNvPr id="555" name="Google Shape;555;g363630d2c2d_0_17"/>
          <p:cNvSpPr txBox="1">
            <a:spLocks noGrp="1"/>
          </p:cNvSpPr>
          <p:nvPr>
            <p:ph type="body" idx="1"/>
          </p:nvPr>
        </p:nvSpPr>
        <p:spPr>
          <a:xfrm>
            <a:off x="775850" y="1540223"/>
            <a:ext cx="6887400" cy="3599400"/>
          </a:xfrm>
          <a:prstGeom prst="rect">
            <a:avLst/>
          </a:prstGeom>
        </p:spPr>
        <p:txBody>
          <a:bodyPr spcFirstLastPara="1" wrap="square" lIns="91425" tIns="45700" rIns="91425" bIns="45700" anchor="t" anchorCtr="0">
            <a:normAutofit fontScale="85000" lnSpcReduction="10000"/>
          </a:bodyPr>
          <a:lstStyle/>
          <a:p>
            <a:pPr marL="0" lvl="0" indent="0" algn="l" rtl="0">
              <a:spcBef>
                <a:spcPts val="1000"/>
              </a:spcBef>
              <a:spcAft>
                <a:spcPts val="0"/>
              </a:spcAft>
              <a:buNone/>
            </a:pPr>
            <a:endParaRPr sz="6300"/>
          </a:p>
          <a:p>
            <a:pPr marL="0" lvl="0" indent="0" algn="l" rtl="0">
              <a:spcBef>
                <a:spcPts val="1000"/>
              </a:spcBef>
              <a:spcAft>
                <a:spcPts val="0"/>
              </a:spcAft>
              <a:buNone/>
            </a:pPr>
            <a:endParaRPr/>
          </a:p>
          <a:p>
            <a:pPr marL="0" lvl="0" indent="0" algn="ctr" rtl="0">
              <a:spcBef>
                <a:spcPts val="1000"/>
              </a:spcBef>
              <a:spcAft>
                <a:spcPts val="0"/>
              </a:spcAft>
              <a:buNone/>
            </a:pPr>
            <a:r>
              <a:rPr lang="en-US"/>
              <a:t>Please consider Volunteering to help the students and band program succeed. </a:t>
            </a:r>
            <a:endParaRPr/>
          </a:p>
          <a:p>
            <a:pPr marL="0" lvl="0" indent="0" algn="ctr" rtl="0">
              <a:spcBef>
                <a:spcPts val="1000"/>
              </a:spcBef>
              <a:spcAft>
                <a:spcPts val="0"/>
              </a:spcAft>
              <a:buNone/>
            </a:pPr>
            <a:endParaRPr/>
          </a:p>
          <a:p>
            <a:pPr marL="0" lvl="0" indent="0" algn="ctr" rtl="0">
              <a:spcBef>
                <a:spcPts val="1000"/>
              </a:spcBef>
              <a:spcAft>
                <a:spcPts val="0"/>
              </a:spcAft>
              <a:buNone/>
            </a:pPr>
            <a:r>
              <a:rPr lang="en-US"/>
              <a:t>SPOTS are STILL AVAILABLE TO HELP DURING BAND CAMP </a:t>
            </a:r>
            <a:endParaRPr/>
          </a:p>
          <a:p>
            <a:pPr marL="0" lvl="0" indent="0" algn="ctr" rtl="0">
              <a:spcBef>
                <a:spcPts val="1000"/>
              </a:spcBef>
              <a:spcAft>
                <a:spcPts val="0"/>
              </a:spcAft>
              <a:buNone/>
            </a:pPr>
            <a:endParaRPr/>
          </a:p>
          <a:p>
            <a:pPr marL="0" lvl="0" indent="0" algn="ctr" rtl="0">
              <a:spcBef>
                <a:spcPts val="1000"/>
              </a:spcBef>
              <a:spcAft>
                <a:spcPts val="0"/>
              </a:spcAft>
              <a:buNone/>
            </a:pPr>
            <a:r>
              <a:rPr lang="en-US"/>
              <a:t>Reach out to</a:t>
            </a:r>
            <a:r>
              <a:rPr lang="en-US" sz="3694"/>
              <a:t> </a:t>
            </a:r>
            <a:r>
              <a:rPr lang="en-US" sz="2444">
                <a:latin typeface="Arial"/>
                <a:ea typeface="Arial"/>
                <a:cs typeface="Arial"/>
                <a:sym typeface="Arial"/>
              </a:rPr>
              <a:t>chaperone@seminolehsband.org</a:t>
            </a:r>
            <a:endParaRPr sz="3694"/>
          </a:p>
          <a:p>
            <a:pPr marL="0" lvl="0" indent="0" algn="ctr" rtl="0">
              <a:spcBef>
                <a:spcPts val="100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363630d2c2d_0_1004"/>
          <p:cNvSpPr txBox="1">
            <a:spLocks noGrp="1"/>
          </p:cNvSpPr>
          <p:nvPr>
            <p:ph type="title"/>
          </p:nvPr>
        </p:nvSpPr>
        <p:spPr>
          <a:xfrm>
            <a:off x="531639" y="753228"/>
            <a:ext cx="6896400" cy="1080900"/>
          </a:xfrm>
        </p:spPr>
        <p:txBody>
          <a:bodyPr spcFirstLastPara="1" wrap="square" lIns="91425" tIns="45700" rIns="91425" bIns="45700" anchor="ctr" anchorCtr="0">
            <a:normAutofit/>
          </a:bodyPr>
          <a:lstStyle/>
          <a:p>
            <a:pPr marL="0" lvl="0" indent="0" rtl="0">
              <a:spcBef>
                <a:spcPts val="0"/>
              </a:spcBef>
              <a:spcAft>
                <a:spcPts val="0"/>
              </a:spcAft>
              <a:buNone/>
            </a:pPr>
            <a:r>
              <a:rPr lang="en-US" dirty="0"/>
              <a:t>Agenda </a:t>
            </a:r>
          </a:p>
        </p:txBody>
      </p:sp>
      <p:graphicFrame>
        <p:nvGraphicFramePr>
          <p:cNvPr id="251" name="Google Shape;249;g363630d2c2d_0_1004">
            <a:extLst>
              <a:ext uri="{FF2B5EF4-FFF2-40B4-BE49-F238E27FC236}">
                <a16:creationId xmlns:a16="http://schemas.microsoft.com/office/drawing/2014/main" id="{88A043E1-3CD4-75C9-D68F-FA3E2B7EDD69}"/>
              </a:ext>
            </a:extLst>
          </p:cNvPr>
          <p:cNvGraphicFramePr/>
          <p:nvPr>
            <p:extLst>
              <p:ext uri="{D42A27DB-BD31-4B8C-83A1-F6EECF244321}">
                <p14:modId xmlns:p14="http://schemas.microsoft.com/office/powerpoint/2010/main" val="661917526"/>
              </p:ext>
            </p:extLst>
          </p:nvPr>
        </p:nvGraphicFramePr>
        <p:xfrm>
          <a:off x="531639" y="2024628"/>
          <a:ext cx="68964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559"/>
        <p:cNvGrpSpPr/>
        <p:nvPr/>
      </p:nvGrpSpPr>
      <p:grpSpPr>
        <a:xfrm>
          <a:off x="0" y="0"/>
          <a:ext cx="0" cy="0"/>
          <a:chOff x="0" y="0"/>
          <a:chExt cx="0" cy="0"/>
        </a:xfrm>
      </p:grpSpPr>
      <p:sp>
        <p:nvSpPr>
          <p:cNvPr id="560" name="Google Shape;560;p48"/>
          <p:cNvSpPr/>
          <p:nvPr/>
        </p:nvSpPr>
        <p:spPr>
          <a:xfrm>
            <a:off x="0" y="-1"/>
            <a:ext cx="9141618" cy="6858001"/>
          </a:xfrm>
          <a:prstGeom prst="rect">
            <a:avLst/>
          </a:prstGeom>
          <a:gradFill>
            <a:gsLst>
              <a:gs pos="0">
                <a:srgbClr val="F78121"/>
              </a:gs>
              <a:gs pos="50000">
                <a:srgbClr val="D54006"/>
              </a:gs>
              <a:gs pos="100000">
                <a:srgbClr val="8C0000"/>
              </a:gs>
            </a:gsLst>
            <a:lin ang="25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561" name="Google Shape;561;p48" descr="A close-up of a sign&#10;&#10;AI-generated content may be incorrect."/>
          <p:cNvPicPr preferRelativeResize="0">
            <a:picLocks noGrp="1"/>
          </p:cNvPicPr>
          <p:nvPr>
            <p:ph type="body" idx="1"/>
          </p:nvPr>
        </p:nvPicPr>
        <p:blipFill rotWithShape="1">
          <a:blip r:embed="rId3">
            <a:alphaModFix amt="15000"/>
          </a:blip>
          <a:srcRect l="7221" t="1831" r="25697"/>
          <a:stretch/>
        </p:blipFill>
        <p:spPr>
          <a:xfrm>
            <a:off x="-2382" y="171927"/>
            <a:ext cx="9143999" cy="6858001"/>
          </a:xfrm>
          <a:prstGeom prst="rect">
            <a:avLst/>
          </a:prstGeom>
          <a:noFill/>
          <a:ln>
            <a:noFill/>
          </a:ln>
        </p:spPr>
      </p:pic>
      <p:pic>
        <p:nvPicPr>
          <p:cNvPr id="562" name="Google Shape;562;p48"/>
          <p:cNvPicPr preferRelativeResize="0"/>
          <p:nvPr/>
        </p:nvPicPr>
        <p:blipFill rotWithShape="1">
          <a:blip r:embed="rId4">
            <a:alphaModFix/>
          </a:blip>
          <a:srcRect/>
          <a:stretch/>
        </p:blipFill>
        <p:spPr>
          <a:xfrm>
            <a:off x="0" y="1970240"/>
            <a:ext cx="7828359" cy="321164"/>
          </a:xfrm>
          <a:prstGeom prst="rect">
            <a:avLst/>
          </a:prstGeom>
          <a:noFill/>
          <a:ln>
            <a:noFill/>
          </a:ln>
        </p:spPr>
      </p:pic>
      <p:sp>
        <p:nvSpPr>
          <p:cNvPr id="563" name="Google Shape;563;p48"/>
          <p:cNvSpPr/>
          <p:nvPr/>
        </p:nvSpPr>
        <p:spPr>
          <a:xfrm>
            <a:off x="0" y="609600"/>
            <a:ext cx="7828359" cy="1368198"/>
          </a:xfrm>
          <a:prstGeom prst="rect">
            <a:avLst/>
          </a:prstGeom>
          <a:solidFill>
            <a:srgbClr val="0C0C0C">
              <a:alpha val="8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564" name="Google Shape;564;p48"/>
          <p:cNvPicPr preferRelativeResize="0"/>
          <p:nvPr/>
        </p:nvPicPr>
        <p:blipFill rotWithShape="1">
          <a:blip r:embed="rId5">
            <a:alphaModFix/>
          </a:blip>
          <a:srcRect/>
          <a:stretch/>
        </p:blipFill>
        <p:spPr>
          <a:xfrm>
            <a:off x="7939369" y="1971234"/>
            <a:ext cx="1202248" cy="144270"/>
          </a:xfrm>
          <a:prstGeom prst="rect">
            <a:avLst/>
          </a:prstGeom>
          <a:noFill/>
          <a:ln>
            <a:noFill/>
          </a:ln>
        </p:spPr>
      </p:pic>
      <p:sp>
        <p:nvSpPr>
          <p:cNvPr id="565" name="Google Shape;565;p48"/>
          <p:cNvSpPr/>
          <p:nvPr/>
        </p:nvSpPr>
        <p:spPr>
          <a:xfrm>
            <a:off x="7939370" y="609600"/>
            <a:ext cx="1202248" cy="1368198"/>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66" name="Google Shape;566;p48"/>
          <p:cNvSpPr txBox="1"/>
          <p:nvPr/>
        </p:nvSpPr>
        <p:spPr>
          <a:xfrm>
            <a:off x="4914901" y="3194387"/>
            <a:ext cx="3124200" cy="723275"/>
          </a:xfrm>
          <a:prstGeom prst="rect">
            <a:avLst/>
          </a:prstGeom>
          <a:noFill/>
          <a:ln>
            <a:noFill/>
          </a:ln>
        </p:spPr>
        <p:txBody>
          <a:bodyPr spcFirstLastPara="1" wrap="square" lIns="91425" tIns="45700" rIns="91425" bIns="45700" anchor="t" anchorCtr="0">
            <a:spAutoFit/>
          </a:bodyPr>
          <a:lstStyle/>
          <a:p>
            <a:pPr marL="285750" marR="0" lvl="0" indent="-171450" algn="l" rtl="0">
              <a:spcBef>
                <a:spcPts val="0"/>
              </a:spcBef>
              <a:spcAft>
                <a:spcPts val="0"/>
              </a:spcAft>
              <a:buClr>
                <a:schemeClr val="lt1"/>
              </a:buClr>
              <a:buSzPts val="1800"/>
              <a:buFont typeface="Arial"/>
              <a:buNone/>
            </a:pPr>
            <a:endParaRPr sz="1800">
              <a:solidFill>
                <a:schemeClr val="lt1"/>
              </a:solidFill>
              <a:latin typeface="Trebuchet MS"/>
              <a:ea typeface="Trebuchet MS"/>
              <a:cs typeface="Trebuchet MS"/>
              <a:sym typeface="Trebuchet MS"/>
            </a:endParaRPr>
          </a:p>
          <a:p>
            <a:pPr marL="0" marR="0" lvl="0" indent="0" algn="l" rtl="0">
              <a:spcBef>
                <a:spcPts val="600"/>
              </a:spcBef>
              <a:spcAft>
                <a:spcPts val="0"/>
              </a:spcAft>
              <a:buNone/>
            </a:pPr>
            <a:endParaRPr sz="1800">
              <a:solidFill>
                <a:schemeClr val="lt1"/>
              </a:solidFill>
              <a:latin typeface="Trebuchet MS"/>
              <a:ea typeface="Trebuchet MS"/>
              <a:cs typeface="Trebuchet MS"/>
              <a:sym typeface="Trebuchet MS"/>
            </a:endParaRPr>
          </a:p>
        </p:txBody>
      </p:sp>
      <p:pic>
        <p:nvPicPr>
          <p:cNvPr id="567" name="Google Shape;567;p48" descr="A close-up of a sign&#10;&#10;AI-generated content may be incorrect."/>
          <p:cNvPicPr preferRelativeResize="0"/>
          <p:nvPr/>
        </p:nvPicPr>
        <p:blipFill rotWithShape="1">
          <a:blip r:embed="rId3">
            <a:alphaModFix/>
          </a:blip>
          <a:srcRect/>
          <a:stretch/>
        </p:blipFill>
        <p:spPr>
          <a:xfrm>
            <a:off x="564554" y="521120"/>
            <a:ext cx="8122884" cy="2107143"/>
          </a:xfrm>
          <a:prstGeom prst="rect">
            <a:avLst/>
          </a:prstGeom>
          <a:noFill/>
          <a:ln>
            <a:noFill/>
          </a:ln>
        </p:spPr>
      </p:pic>
      <p:sp>
        <p:nvSpPr>
          <p:cNvPr id="568" name="Google Shape;568;p48"/>
          <p:cNvSpPr/>
          <p:nvPr/>
        </p:nvSpPr>
        <p:spPr>
          <a:xfrm>
            <a:off x="533400" y="3071813"/>
            <a:ext cx="9144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569" name="Google Shape;569;p48"/>
          <p:cNvSpPr/>
          <p:nvPr/>
        </p:nvSpPr>
        <p:spPr>
          <a:xfrm>
            <a:off x="564553" y="2800191"/>
            <a:ext cx="8122885" cy="3800636"/>
          </a:xfrm>
          <a:prstGeom prst="rect">
            <a:avLst/>
          </a:prstGeom>
          <a:solidFill>
            <a:schemeClr val="lt1"/>
          </a:solidFill>
          <a:ln w="12700" cap="flat" cmpd="sng">
            <a:solidFill>
              <a:srgbClr val="653E08"/>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dk1"/>
                </a:solidFill>
                <a:latin typeface="Trebuchet MS"/>
                <a:ea typeface="Trebuchet MS"/>
                <a:cs typeface="Trebuchet MS"/>
                <a:sym typeface="Trebuchet MS"/>
              </a:rPr>
              <a:t>CONCESSION COMMITTEE-</a:t>
            </a:r>
            <a:endParaRPr/>
          </a:p>
          <a:p>
            <a:pPr marL="171450" marR="0" lvl="0" indent="-171450" algn="l" rtl="0">
              <a:spcBef>
                <a:spcPts val="0"/>
              </a:spcBef>
              <a:spcAft>
                <a:spcPts val="0"/>
              </a:spcAft>
              <a:buClr>
                <a:schemeClr val="dk1"/>
              </a:buClr>
              <a:buSzPts val="1800"/>
              <a:buFont typeface="Arial"/>
              <a:buChar char="•"/>
            </a:pPr>
            <a:r>
              <a:rPr lang="en-US" sz="1800" b="1">
                <a:solidFill>
                  <a:schemeClr val="dk1"/>
                </a:solidFill>
                <a:latin typeface="Trebuchet MS"/>
                <a:ea typeface="Trebuchet MS"/>
                <a:cs typeface="Trebuchet MS"/>
                <a:sym typeface="Trebuchet MS"/>
              </a:rPr>
              <a:t> </a:t>
            </a:r>
            <a:r>
              <a:rPr lang="en-US" sz="1800">
                <a:solidFill>
                  <a:schemeClr val="dk1"/>
                </a:solidFill>
                <a:latin typeface="Trebuchet MS"/>
                <a:ea typeface="Trebuchet MS"/>
                <a:cs typeface="Trebuchet MS"/>
                <a:sym typeface="Trebuchet MS"/>
              </a:rPr>
              <a:t>Helps with concession stand set-up and tear down before football games and at events hosted by SHS. Sell items at concession, Chik Fil-A.  Assist with inventory management</a:t>
            </a:r>
            <a:endParaRPr/>
          </a:p>
          <a:p>
            <a:pPr marL="171450" marR="0" lvl="0" indent="-57150" algn="l" rtl="0">
              <a:spcBef>
                <a:spcPts val="0"/>
              </a:spcBef>
              <a:spcAft>
                <a:spcPts val="0"/>
              </a:spcAft>
              <a:buClr>
                <a:schemeClr val="lt1"/>
              </a:buClr>
              <a:buSzPts val="1800"/>
              <a:buFont typeface="Arial"/>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1800" b="1">
                <a:solidFill>
                  <a:schemeClr val="dk1"/>
                </a:solidFill>
                <a:latin typeface="Trebuchet MS"/>
                <a:ea typeface="Trebuchet MS"/>
                <a:cs typeface="Trebuchet MS"/>
                <a:sym typeface="Trebuchet MS"/>
              </a:rPr>
              <a:t>FUNDRAISING COMMITTEE-</a:t>
            </a:r>
            <a:r>
              <a:rPr lang="en-US" sz="1800">
                <a:solidFill>
                  <a:schemeClr val="dk1"/>
                </a:solidFill>
                <a:latin typeface="Trebuchet MS"/>
                <a:ea typeface="Trebuchet MS"/>
                <a:cs typeface="Trebuchet MS"/>
                <a:sym typeface="Trebuchet MS"/>
              </a:rPr>
              <a:t> </a:t>
            </a:r>
            <a:endParaRPr/>
          </a:p>
          <a:p>
            <a:pPr marL="171450" marR="0" lvl="0" indent="-171450" algn="l" rtl="0">
              <a:spcBef>
                <a:spcPts val="0"/>
              </a:spcBef>
              <a:spcAft>
                <a:spcPts val="0"/>
              </a:spcAft>
              <a:buClr>
                <a:schemeClr val="dk1"/>
              </a:buClr>
              <a:buSzPts val="1800"/>
              <a:buFont typeface="Arial"/>
              <a:buChar char="•"/>
            </a:pPr>
            <a:r>
              <a:rPr lang="en-US" sz="1800">
                <a:solidFill>
                  <a:schemeClr val="dk1"/>
                </a:solidFill>
                <a:latin typeface="Trebuchet MS"/>
                <a:ea typeface="Trebuchet MS"/>
                <a:cs typeface="Trebuchet MS"/>
                <a:sym typeface="Trebuchet MS"/>
              </a:rPr>
              <a:t>Help planning, organizing, and running fundraisers. </a:t>
            </a:r>
            <a:endParaRPr/>
          </a:p>
          <a:p>
            <a:pPr marL="171450" marR="0" lvl="0" indent="-171450" algn="l" rtl="0">
              <a:spcBef>
                <a:spcPts val="0"/>
              </a:spcBef>
              <a:spcAft>
                <a:spcPts val="0"/>
              </a:spcAft>
              <a:buClr>
                <a:schemeClr val="dk1"/>
              </a:buClr>
              <a:buSzPts val="1800"/>
              <a:buFont typeface="Arial"/>
              <a:buChar char="•"/>
            </a:pPr>
            <a:r>
              <a:rPr lang="en-US" sz="1800">
                <a:solidFill>
                  <a:schemeClr val="dk1"/>
                </a:solidFill>
                <a:latin typeface="Trebuchet MS"/>
                <a:ea typeface="Trebuchet MS"/>
                <a:cs typeface="Trebuchet MS"/>
                <a:sym typeface="Trebuchet MS"/>
              </a:rPr>
              <a:t>Help with selling Spirit Wear Items</a:t>
            </a:r>
            <a:endParaRPr/>
          </a:p>
          <a:p>
            <a:pPr marL="171450" marR="0" lvl="0" indent="-57150" algn="l" rtl="0">
              <a:spcBef>
                <a:spcPts val="0"/>
              </a:spcBef>
              <a:spcAft>
                <a:spcPts val="0"/>
              </a:spcAft>
              <a:buClr>
                <a:schemeClr val="lt1"/>
              </a:buClr>
              <a:buSzPts val="1800"/>
              <a:buFont typeface="Arial"/>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1800" b="1">
                <a:solidFill>
                  <a:schemeClr val="dk1"/>
                </a:solidFill>
                <a:latin typeface="Trebuchet MS"/>
                <a:ea typeface="Trebuchet MS"/>
                <a:cs typeface="Trebuchet MS"/>
                <a:sym typeface="Trebuchet MS"/>
              </a:rPr>
              <a:t>Quarterday Coordinator &amp; Quarterday Assistant</a:t>
            </a:r>
            <a:endParaRPr/>
          </a:p>
          <a:p>
            <a:pPr marL="171450" marR="0" lvl="0" indent="-171450" algn="l" rtl="0">
              <a:spcBef>
                <a:spcPts val="0"/>
              </a:spcBef>
              <a:spcAft>
                <a:spcPts val="0"/>
              </a:spcAft>
              <a:buClr>
                <a:schemeClr val="dk1"/>
              </a:buClr>
              <a:buSzPts val="1800"/>
              <a:buFont typeface="Arial"/>
              <a:buChar char="•"/>
            </a:pPr>
            <a:r>
              <a:rPr lang="en-US" sz="1800">
                <a:solidFill>
                  <a:schemeClr val="dk1"/>
                </a:solidFill>
                <a:latin typeface="Trebuchet MS"/>
                <a:ea typeface="Trebuchet MS"/>
                <a:cs typeface="Trebuchet MS"/>
                <a:sym typeface="Trebuchet MS"/>
              </a:rPr>
              <a:t>Help to call stores to set up dates </a:t>
            </a:r>
            <a:endParaRPr/>
          </a:p>
          <a:p>
            <a:pPr marL="171450" marR="0" lvl="0" indent="-171450" algn="l" rtl="0">
              <a:spcBef>
                <a:spcPts val="0"/>
              </a:spcBef>
              <a:spcAft>
                <a:spcPts val="0"/>
              </a:spcAft>
              <a:buClr>
                <a:schemeClr val="dk1"/>
              </a:buClr>
              <a:buSzPts val="1800"/>
              <a:buFont typeface="Arial"/>
              <a:buChar char="•"/>
            </a:pPr>
            <a:r>
              <a:rPr lang="en-US" sz="1800">
                <a:solidFill>
                  <a:schemeClr val="dk1"/>
                </a:solidFill>
                <a:latin typeface="Trebuchet MS"/>
                <a:ea typeface="Trebuchet MS"/>
                <a:cs typeface="Trebuchet MS"/>
                <a:sym typeface="Trebuchet MS"/>
              </a:rPr>
              <a:t>Help to meet up with parents that are chaperoning to provide them with table, donation bucket, signage, and money bags.  </a:t>
            </a:r>
            <a:endParaRPr/>
          </a:p>
        </p:txBody>
      </p:sp>
      <p:sp>
        <p:nvSpPr>
          <p:cNvPr id="570" name="Google Shape;570;p48"/>
          <p:cNvSpPr/>
          <p:nvPr/>
        </p:nvSpPr>
        <p:spPr>
          <a:xfrm>
            <a:off x="747408" y="3348437"/>
            <a:ext cx="10113358" cy="504983"/>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574"/>
        <p:cNvGrpSpPr/>
        <p:nvPr/>
      </p:nvGrpSpPr>
      <p:grpSpPr>
        <a:xfrm>
          <a:off x="0" y="0"/>
          <a:ext cx="0" cy="0"/>
          <a:chOff x="0" y="0"/>
          <a:chExt cx="0" cy="0"/>
        </a:xfrm>
      </p:grpSpPr>
      <p:sp>
        <p:nvSpPr>
          <p:cNvPr id="575" name="Google Shape;575;p49"/>
          <p:cNvSpPr txBox="1">
            <a:spLocks noGrp="1"/>
          </p:cNvSpPr>
          <p:nvPr>
            <p:ph type="title"/>
          </p:nvPr>
        </p:nvSpPr>
        <p:spPr>
          <a:xfrm>
            <a:off x="510240" y="753228"/>
            <a:ext cx="7210396"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a:t>BPA Volunteers </a:t>
            </a:r>
            <a:endParaRPr/>
          </a:p>
        </p:txBody>
      </p:sp>
      <p:grpSp>
        <p:nvGrpSpPr>
          <p:cNvPr id="576" name="Google Shape;576;p49"/>
          <p:cNvGrpSpPr/>
          <p:nvPr/>
        </p:nvGrpSpPr>
        <p:grpSpPr>
          <a:xfrm>
            <a:off x="259565" y="2318663"/>
            <a:ext cx="8624868" cy="4059468"/>
            <a:chOff x="4176" y="317135"/>
            <a:chExt cx="8624868" cy="4059468"/>
          </a:xfrm>
        </p:grpSpPr>
        <p:sp>
          <p:nvSpPr>
            <p:cNvPr id="577" name="Google Shape;577;p49"/>
            <p:cNvSpPr/>
            <p:nvPr/>
          </p:nvSpPr>
          <p:spPr>
            <a:xfrm>
              <a:off x="4176" y="317135"/>
              <a:ext cx="8624868" cy="1217840"/>
            </a:xfrm>
            <a:prstGeom prst="rect">
              <a:avLst/>
            </a:prstGeom>
            <a:solidFill>
              <a:srgbClr val="FCE8CF"/>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9"/>
            <p:cNvSpPr txBox="1"/>
            <p:nvPr/>
          </p:nvSpPr>
          <p:spPr>
            <a:xfrm>
              <a:off x="4176" y="317135"/>
              <a:ext cx="8624868" cy="121784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Trebuchet MS"/>
                <a:buNone/>
              </a:pPr>
              <a:r>
                <a:rPr lang="en-US" sz="1800" b="1">
                  <a:solidFill>
                    <a:schemeClr val="dk1"/>
                  </a:solidFill>
                  <a:latin typeface="Trebuchet MS"/>
                  <a:ea typeface="Trebuchet MS"/>
                  <a:cs typeface="Trebuchet MS"/>
                  <a:sym typeface="Trebuchet MS"/>
                </a:rPr>
                <a:t>Volunteers are needed weekly during Marching season for football games: </a:t>
              </a:r>
              <a:endParaRPr/>
            </a:p>
          </p:txBody>
        </p:sp>
        <p:sp>
          <p:nvSpPr>
            <p:cNvPr id="579" name="Google Shape;579;p49"/>
            <p:cNvSpPr/>
            <p:nvPr/>
          </p:nvSpPr>
          <p:spPr>
            <a:xfrm>
              <a:off x="1069035" y="1737949"/>
              <a:ext cx="2029734" cy="1217840"/>
            </a:xfrm>
            <a:prstGeom prst="rect">
              <a:avLst/>
            </a:prstGeom>
            <a:solidFill>
              <a:schemeClr val="accent3"/>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9"/>
            <p:cNvSpPr txBox="1"/>
            <p:nvPr/>
          </p:nvSpPr>
          <p:spPr>
            <a:xfrm>
              <a:off x="1069035" y="1737949"/>
              <a:ext cx="2029734" cy="1217840"/>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Trebuchet MS"/>
                <a:buNone/>
              </a:pPr>
              <a:r>
                <a:rPr lang="en-US" sz="1300">
                  <a:solidFill>
                    <a:schemeClr val="lt1"/>
                  </a:solidFill>
                  <a:latin typeface="Trebuchet MS"/>
                  <a:ea typeface="Trebuchet MS"/>
                  <a:cs typeface="Trebuchet MS"/>
                  <a:sym typeface="Trebuchet MS"/>
                </a:rPr>
                <a:t>Chik Fil-A Stand / Concession Stand:</a:t>
              </a:r>
              <a:endParaRPr/>
            </a:p>
            <a:p>
              <a:pPr marL="0" marR="0" lvl="0" indent="0" algn="ctr" rtl="0">
                <a:lnSpc>
                  <a:spcPct val="90000"/>
                </a:lnSpc>
                <a:spcBef>
                  <a:spcPts val="455"/>
                </a:spcBef>
                <a:spcAft>
                  <a:spcPts val="0"/>
                </a:spcAft>
                <a:buClr>
                  <a:schemeClr val="lt1"/>
                </a:buClr>
                <a:buSzPts val="1300"/>
                <a:buFont typeface="Trebuchet MS"/>
                <a:buNone/>
              </a:pPr>
              <a:r>
                <a:rPr lang="en-US" sz="1300">
                  <a:solidFill>
                    <a:schemeClr val="lt1"/>
                  </a:solidFill>
                  <a:latin typeface="Trebuchet MS"/>
                  <a:ea typeface="Trebuchet MS"/>
                  <a:cs typeface="Trebuchet MS"/>
                  <a:sym typeface="Trebuchet MS"/>
                </a:rPr>
                <a:t>Help to work stand</a:t>
              </a:r>
              <a:endParaRPr/>
            </a:p>
          </p:txBody>
        </p:sp>
        <p:sp>
          <p:nvSpPr>
            <p:cNvPr id="581" name="Google Shape;581;p49"/>
            <p:cNvSpPr/>
            <p:nvPr/>
          </p:nvSpPr>
          <p:spPr>
            <a:xfrm>
              <a:off x="3301743" y="1737949"/>
              <a:ext cx="2029734" cy="1217840"/>
            </a:xfrm>
            <a:prstGeom prst="rect">
              <a:avLst/>
            </a:prstGeom>
            <a:solidFill>
              <a:schemeClr val="accent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9"/>
            <p:cNvSpPr txBox="1"/>
            <p:nvPr/>
          </p:nvSpPr>
          <p:spPr>
            <a:xfrm>
              <a:off x="3301743" y="1737949"/>
              <a:ext cx="2029734" cy="1217840"/>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Trebuchet MS"/>
                <a:buNone/>
              </a:pPr>
              <a:r>
                <a:rPr lang="en-US" sz="1300">
                  <a:solidFill>
                    <a:schemeClr val="lt1"/>
                  </a:solidFill>
                  <a:latin typeface="Trebuchet MS"/>
                  <a:ea typeface="Trebuchet MS"/>
                  <a:cs typeface="Trebuchet MS"/>
                  <a:sym typeface="Trebuchet MS"/>
                </a:rPr>
                <a:t>Bathroom: </a:t>
              </a:r>
              <a:endParaRPr/>
            </a:p>
            <a:p>
              <a:pPr marL="0" marR="0" lvl="0" indent="0" algn="ctr" rtl="0">
                <a:lnSpc>
                  <a:spcPct val="90000"/>
                </a:lnSpc>
                <a:spcBef>
                  <a:spcPts val="455"/>
                </a:spcBef>
                <a:spcAft>
                  <a:spcPts val="0"/>
                </a:spcAft>
                <a:buClr>
                  <a:schemeClr val="lt1"/>
                </a:buClr>
                <a:buSzPts val="1300"/>
                <a:buFont typeface="Trebuchet MS"/>
                <a:buNone/>
              </a:pPr>
              <a:r>
                <a:rPr lang="en-US" sz="1300">
                  <a:solidFill>
                    <a:schemeClr val="lt1"/>
                  </a:solidFill>
                  <a:latin typeface="Trebuchet MS"/>
                  <a:ea typeface="Trebuchet MS"/>
                  <a:cs typeface="Trebuchet MS"/>
                  <a:sym typeface="Trebuchet MS"/>
                </a:rPr>
                <a:t>Chaperones students to bathrooms</a:t>
              </a:r>
              <a:endParaRPr/>
            </a:p>
          </p:txBody>
        </p:sp>
        <p:sp>
          <p:nvSpPr>
            <p:cNvPr id="583" name="Google Shape;583;p49"/>
            <p:cNvSpPr/>
            <p:nvPr/>
          </p:nvSpPr>
          <p:spPr>
            <a:xfrm>
              <a:off x="5534451" y="1737949"/>
              <a:ext cx="2029734" cy="1217840"/>
            </a:xfrm>
            <a:prstGeom prst="rect">
              <a:avLst/>
            </a:prstGeom>
            <a:solidFill>
              <a:schemeClr val="accent5"/>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9"/>
            <p:cNvSpPr txBox="1"/>
            <p:nvPr/>
          </p:nvSpPr>
          <p:spPr>
            <a:xfrm>
              <a:off x="5534451" y="1737949"/>
              <a:ext cx="2029734" cy="1217840"/>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Trebuchet MS"/>
                <a:buNone/>
              </a:pPr>
              <a:r>
                <a:rPr lang="en-US" sz="1300">
                  <a:solidFill>
                    <a:schemeClr val="lt1"/>
                  </a:solidFill>
                  <a:latin typeface="Trebuchet MS"/>
                  <a:ea typeface="Trebuchet MS"/>
                  <a:cs typeface="Trebuchet MS"/>
                  <a:sym typeface="Trebuchet MS"/>
                </a:rPr>
                <a:t>Roadie:</a:t>
              </a:r>
              <a:endParaRPr/>
            </a:p>
            <a:p>
              <a:pPr marL="0" marR="0" lvl="0" indent="0" algn="ctr" rtl="0">
                <a:lnSpc>
                  <a:spcPct val="90000"/>
                </a:lnSpc>
                <a:spcBef>
                  <a:spcPts val="455"/>
                </a:spcBef>
                <a:spcAft>
                  <a:spcPts val="0"/>
                </a:spcAft>
                <a:buClr>
                  <a:schemeClr val="lt1"/>
                </a:buClr>
                <a:buSzPts val="1300"/>
                <a:buFont typeface="Trebuchet MS"/>
                <a:buNone/>
              </a:pPr>
              <a:r>
                <a:rPr lang="en-US" sz="1300">
                  <a:solidFill>
                    <a:schemeClr val="lt1"/>
                  </a:solidFill>
                  <a:latin typeface="Trebuchet MS"/>
                  <a:ea typeface="Trebuchet MS"/>
                  <a:cs typeface="Trebuchet MS"/>
                  <a:sym typeface="Trebuchet MS"/>
                </a:rPr>
                <a:t> help with equipment set-up and tear-down for band camp,  practice, football games (home &amp; away) and at events. </a:t>
              </a:r>
              <a:endParaRPr/>
            </a:p>
          </p:txBody>
        </p:sp>
        <p:sp>
          <p:nvSpPr>
            <p:cNvPr id="585" name="Google Shape;585;p49"/>
            <p:cNvSpPr/>
            <p:nvPr/>
          </p:nvSpPr>
          <p:spPr>
            <a:xfrm>
              <a:off x="3301743" y="3158763"/>
              <a:ext cx="2029734" cy="1217840"/>
            </a:xfrm>
            <a:prstGeom prst="rect">
              <a:avLst/>
            </a:prstGeom>
            <a:solidFill>
              <a:schemeClr val="accent6"/>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9"/>
            <p:cNvSpPr txBox="1"/>
            <p:nvPr/>
          </p:nvSpPr>
          <p:spPr>
            <a:xfrm>
              <a:off x="3301743" y="3158763"/>
              <a:ext cx="2029734" cy="1217840"/>
            </a:xfrm>
            <a:prstGeom prst="rect">
              <a:avLst/>
            </a:prstGeom>
            <a:noFill/>
            <a:ln>
              <a:noFill/>
            </a:ln>
          </p:spPr>
          <p:txBody>
            <a:bodyPr spcFirstLastPara="1" wrap="square" lIns="49525" tIns="49525" rIns="49525" bIns="49525" anchor="ctr" anchorCtr="0">
              <a:noAutofit/>
            </a:bodyPr>
            <a:lstStyle/>
            <a:p>
              <a:pPr marL="0" marR="0" lvl="0" indent="0" algn="ctr" rtl="0">
                <a:lnSpc>
                  <a:spcPct val="90000"/>
                </a:lnSpc>
                <a:spcBef>
                  <a:spcPts val="0"/>
                </a:spcBef>
                <a:spcAft>
                  <a:spcPts val="0"/>
                </a:spcAft>
                <a:buClr>
                  <a:schemeClr val="lt1"/>
                </a:buClr>
                <a:buSzPts val="1300"/>
                <a:buFont typeface="Trebuchet MS"/>
                <a:buNone/>
              </a:pPr>
              <a:r>
                <a:rPr lang="en-US" sz="1300">
                  <a:solidFill>
                    <a:schemeClr val="lt1"/>
                  </a:solidFill>
                  <a:latin typeface="Trebuchet MS"/>
                  <a:ea typeface="Trebuchet MS"/>
                  <a:cs typeface="Trebuchet MS"/>
                  <a:sym typeface="Trebuchet MS"/>
                </a:rPr>
                <a:t>Medical: </a:t>
              </a:r>
              <a:endParaRPr/>
            </a:p>
            <a:p>
              <a:pPr marL="0" marR="0" lvl="0" indent="0" algn="ctr" rtl="0">
                <a:lnSpc>
                  <a:spcPct val="90000"/>
                </a:lnSpc>
                <a:spcBef>
                  <a:spcPts val="455"/>
                </a:spcBef>
                <a:spcAft>
                  <a:spcPts val="0"/>
                </a:spcAft>
                <a:buClr>
                  <a:schemeClr val="lt1"/>
                </a:buClr>
                <a:buSzPts val="1300"/>
                <a:buFont typeface="Trebuchet MS"/>
                <a:buNone/>
              </a:pPr>
              <a:r>
                <a:rPr lang="en-US" sz="1300">
                  <a:solidFill>
                    <a:schemeClr val="lt1"/>
                  </a:solidFill>
                  <a:latin typeface="Trebuchet MS"/>
                  <a:ea typeface="Trebuchet MS"/>
                  <a:cs typeface="Trebuchet MS"/>
                  <a:sym typeface="Trebuchet MS"/>
                </a:rPr>
                <a:t>helps to provide first aid to band members and call EMS when needed.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590"/>
        <p:cNvGrpSpPr/>
        <p:nvPr/>
      </p:nvGrpSpPr>
      <p:grpSpPr>
        <a:xfrm>
          <a:off x="0" y="0"/>
          <a:ext cx="0" cy="0"/>
          <a:chOff x="0" y="0"/>
          <a:chExt cx="0" cy="0"/>
        </a:xfrm>
      </p:grpSpPr>
      <p:sp>
        <p:nvSpPr>
          <p:cNvPr id="591" name="Google Shape;591;p22"/>
          <p:cNvSpPr txBox="1">
            <a:spLocks noGrp="1"/>
          </p:cNvSpPr>
          <p:nvPr>
            <p:ph type="title"/>
          </p:nvPr>
        </p:nvSpPr>
        <p:spPr>
          <a:xfrm>
            <a:off x="510240" y="753228"/>
            <a:ext cx="7210396"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a:buNone/>
            </a:pPr>
            <a:r>
              <a:rPr lang="en-US"/>
              <a:t>DONATIONS NEEDED</a:t>
            </a:r>
            <a:endParaRPr/>
          </a:p>
        </p:txBody>
      </p:sp>
      <p:grpSp>
        <p:nvGrpSpPr>
          <p:cNvPr id="592" name="Google Shape;592;p22"/>
          <p:cNvGrpSpPr/>
          <p:nvPr/>
        </p:nvGrpSpPr>
        <p:grpSpPr>
          <a:xfrm>
            <a:off x="514546" y="2755943"/>
            <a:ext cx="8115442" cy="2760575"/>
            <a:chOff x="3769" y="419143"/>
            <a:chExt cx="8115442" cy="2760575"/>
          </a:xfrm>
        </p:grpSpPr>
        <p:sp>
          <p:nvSpPr>
            <p:cNvPr id="593" name="Google Shape;593;p22"/>
            <p:cNvSpPr/>
            <p:nvPr/>
          </p:nvSpPr>
          <p:spPr>
            <a:xfrm>
              <a:off x="3769" y="419143"/>
              <a:ext cx="1074384" cy="107438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229390" y="644764"/>
              <a:ext cx="623143" cy="623143"/>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a:off x="1308379" y="419143"/>
              <a:ext cx="2532478" cy="10743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txBox="1"/>
            <p:nvPr/>
          </p:nvSpPr>
          <p:spPr>
            <a:xfrm>
              <a:off x="1308379" y="419143"/>
              <a:ext cx="2532478" cy="10743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Cases of soda (dr. pepper, sprite, root beer, coke, diet coke or coke zero, etc)</a:t>
              </a:r>
              <a:endParaRPr/>
            </a:p>
          </p:txBody>
        </p:sp>
        <p:sp>
          <p:nvSpPr>
            <p:cNvPr id="597" name="Google Shape;597;p22"/>
            <p:cNvSpPr/>
            <p:nvPr/>
          </p:nvSpPr>
          <p:spPr>
            <a:xfrm>
              <a:off x="4282123" y="419143"/>
              <a:ext cx="1074384" cy="1074384"/>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a:off x="4507743" y="644764"/>
              <a:ext cx="623143" cy="623143"/>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5586733" y="419143"/>
              <a:ext cx="2532478" cy="10743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txBox="1"/>
            <p:nvPr/>
          </p:nvSpPr>
          <p:spPr>
            <a:xfrm>
              <a:off x="5586733" y="419143"/>
              <a:ext cx="2532478" cy="10743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Individually packaged chips, cookies, snack cakes</a:t>
              </a:r>
              <a:endParaRPr/>
            </a:p>
          </p:txBody>
        </p:sp>
        <p:sp>
          <p:nvSpPr>
            <p:cNvPr id="601" name="Google Shape;601;p22"/>
            <p:cNvSpPr/>
            <p:nvPr/>
          </p:nvSpPr>
          <p:spPr>
            <a:xfrm>
              <a:off x="3769" y="2105334"/>
              <a:ext cx="1074384" cy="1074384"/>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a:off x="229390" y="2330955"/>
              <a:ext cx="623143" cy="623143"/>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2"/>
            <p:cNvSpPr/>
            <p:nvPr/>
          </p:nvSpPr>
          <p:spPr>
            <a:xfrm>
              <a:off x="1308379" y="2105334"/>
              <a:ext cx="2532478" cy="10743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2"/>
            <p:cNvSpPr txBox="1"/>
            <p:nvPr/>
          </p:nvSpPr>
          <p:spPr>
            <a:xfrm>
              <a:off x="1308379" y="2105334"/>
              <a:ext cx="2532478" cy="10743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Large Cans of Gatorade mix (powdered) (1 can = 5 gallons mixed)</a:t>
              </a:r>
              <a:endParaRPr/>
            </a:p>
          </p:txBody>
        </p:sp>
        <p:sp>
          <p:nvSpPr>
            <p:cNvPr id="605" name="Google Shape;605;p22"/>
            <p:cNvSpPr/>
            <p:nvPr/>
          </p:nvSpPr>
          <p:spPr>
            <a:xfrm>
              <a:off x="4282123" y="2105334"/>
              <a:ext cx="1074384" cy="1074384"/>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a:off x="4507743" y="2330955"/>
              <a:ext cx="623143" cy="623143"/>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a:off x="5586733" y="2105334"/>
              <a:ext cx="2532478" cy="10743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2"/>
            <p:cNvSpPr txBox="1"/>
            <p:nvPr/>
          </p:nvSpPr>
          <p:spPr>
            <a:xfrm>
              <a:off x="5586733" y="2105334"/>
              <a:ext cx="2532478" cy="107438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Reams of plain white copy paper</a:t>
              </a:r>
              <a:endParaRPr/>
            </a:p>
          </p:txBody>
        </p:sp>
      </p:grpSp>
      <p:sp>
        <p:nvSpPr>
          <p:cNvPr id="609" name="Google Shape;609;p22"/>
          <p:cNvSpPr txBox="1"/>
          <p:nvPr/>
        </p:nvSpPr>
        <p:spPr>
          <a:xfrm>
            <a:off x="330200" y="5935663"/>
            <a:ext cx="8303558" cy="104644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chemeClr val="lt1"/>
                </a:solidFill>
                <a:latin typeface="Trebuchet MS"/>
                <a:ea typeface="Trebuchet MS"/>
                <a:cs typeface="Trebuchet MS"/>
                <a:sym typeface="Trebuchet MS"/>
              </a:rPr>
              <a:t>ALL DONATIONS CAN BE DROPPED OFF ANYTIME DURING BAND CAMP WEEK! THEY CAN BE DROPPED OFF AT THE RAMP!</a:t>
            </a:r>
            <a:endParaRPr/>
          </a:p>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3"/>
        <p:cNvGrpSpPr/>
        <p:nvPr/>
      </p:nvGrpSpPr>
      <p:grpSpPr>
        <a:xfrm>
          <a:off x="0" y="0"/>
          <a:ext cx="0" cy="0"/>
          <a:chOff x="0" y="0"/>
          <a:chExt cx="0" cy="0"/>
        </a:xfrm>
      </p:grpSpPr>
      <p:sp>
        <p:nvSpPr>
          <p:cNvPr id="614" name="Google Shape;614;p26"/>
          <p:cNvSpPr txBox="1">
            <a:spLocks noGrp="1"/>
          </p:cNvSpPr>
          <p:nvPr>
            <p:ph type="title"/>
          </p:nvPr>
        </p:nvSpPr>
        <p:spPr>
          <a:xfrm>
            <a:off x="1160197" y="1154267"/>
            <a:ext cx="3655561" cy="107722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1400"/>
              <a:buFont typeface="Arial"/>
              <a:buNone/>
            </a:pPr>
            <a:r>
              <a:rPr lang="en-US" sz="2000" b="0" i="0" u="none" strike="noStrike" cap="none"/>
              <a:t>YOU MUST BE A DIVIDEND TO VOLUNTEER WITH US!</a:t>
            </a:r>
            <a:endParaRPr/>
          </a:p>
        </p:txBody>
      </p:sp>
      <p:grpSp>
        <p:nvGrpSpPr>
          <p:cNvPr id="615" name="Google Shape;615;p26"/>
          <p:cNvGrpSpPr/>
          <p:nvPr/>
        </p:nvGrpSpPr>
        <p:grpSpPr>
          <a:xfrm>
            <a:off x="2057163" y="2053765"/>
            <a:ext cx="1321875" cy="3994528"/>
            <a:chOff x="583830" y="1649"/>
            <a:chExt cx="1321875" cy="3994528"/>
          </a:xfrm>
        </p:grpSpPr>
        <p:sp>
          <p:nvSpPr>
            <p:cNvPr id="616" name="Google Shape;616;p26"/>
            <p:cNvSpPr/>
            <p:nvPr/>
          </p:nvSpPr>
          <p:spPr>
            <a:xfrm>
              <a:off x="841595" y="1649"/>
              <a:ext cx="806343" cy="806343"/>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17" name="Google Shape;617;p26"/>
            <p:cNvSpPr/>
            <p:nvPr/>
          </p:nvSpPr>
          <p:spPr>
            <a:xfrm>
              <a:off x="1013439" y="173493"/>
              <a:ext cx="462656" cy="462656"/>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18" name="Google Shape;618;p26"/>
            <p:cNvSpPr/>
            <p:nvPr/>
          </p:nvSpPr>
          <p:spPr>
            <a:xfrm>
              <a:off x="583830" y="931105"/>
              <a:ext cx="1321875" cy="966596"/>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19" name="Google Shape;619;p26"/>
            <p:cNvSpPr txBox="1"/>
            <p:nvPr/>
          </p:nvSpPr>
          <p:spPr>
            <a:xfrm>
              <a:off x="583830" y="931105"/>
              <a:ext cx="1321875" cy="96659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1100"/>
                <a:buFont typeface="Arial"/>
                <a:buNone/>
              </a:pPr>
              <a:r>
                <a:rPr lang="en-US" sz="1100" b="1" i="0" cap="none">
                  <a:solidFill>
                    <a:schemeClr val="lt1"/>
                  </a:solidFill>
                  <a:latin typeface="Arial"/>
                  <a:ea typeface="Arial"/>
                  <a:cs typeface="Arial"/>
                  <a:sym typeface="Arial"/>
                </a:rPr>
                <a:t>REGISTER AS A DIVIDEND/ RENEW YOUR DIVIDEND APPLICATION EACH YEAR BY FOLLOWING LINK IN QR CODE</a:t>
              </a:r>
              <a:endParaRPr sz="1100">
                <a:solidFill>
                  <a:schemeClr val="lt1"/>
                </a:solidFill>
                <a:latin typeface="Arial"/>
                <a:ea typeface="Arial"/>
                <a:cs typeface="Arial"/>
                <a:sym typeface="Arial"/>
              </a:endParaRPr>
            </a:p>
          </p:txBody>
        </p:sp>
        <p:sp>
          <p:nvSpPr>
            <p:cNvPr id="620" name="Google Shape;620;p26"/>
            <p:cNvSpPr/>
            <p:nvPr/>
          </p:nvSpPr>
          <p:spPr>
            <a:xfrm>
              <a:off x="841595" y="2228170"/>
              <a:ext cx="806343" cy="806343"/>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21" name="Google Shape;621;p26"/>
            <p:cNvSpPr/>
            <p:nvPr/>
          </p:nvSpPr>
          <p:spPr>
            <a:xfrm>
              <a:off x="1013439" y="2400014"/>
              <a:ext cx="462656" cy="462656"/>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22" name="Google Shape;622;p26"/>
            <p:cNvSpPr/>
            <p:nvPr/>
          </p:nvSpPr>
          <p:spPr>
            <a:xfrm>
              <a:off x="583830" y="3285670"/>
              <a:ext cx="1321875" cy="710507"/>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623" name="Google Shape;623;p26"/>
            <p:cNvSpPr txBox="1"/>
            <p:nvPr/>
          </p:nvSpPr>
          <p:spPr>
            <a:xfrm>
              <a:off x="583830" y="3285670"/>
              <a:ext cx="1321875" cy="71050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1100"/>
                <a:buFont typeface="Arial"/>
                <a:buNone/>
              </a:pPr>
              <a:r>
                <a:rPr lang="en-US" sz="1100" b="1" i="0" cap="none">
                  <a:solidFill>
                    <a:schemeClr val="lt1"/>
                  </a:solidFill>
                  <a:latin typeface="Arial"/>
                  <a:ea typeface="Arial"/>
                  <a:cs typeface="Arial"/>
                  <a:sym typeface="Arial"/>
                </a:rPr>
                <a:t>SEMINOLE HS GETS CREDIT FOR THE HOURS YOU VOLUNTEER AND THIS COUNTS TOWARDS OUR SCHOOL’S </a:t>
              </a:r>
              <a:r>
                <a:rPr lang="en-US" sz="1100" b="1" i="0" u="sng" cap="none">
                  <a:solidFill>
                    <a:schemeClr val="lt1"/>
                  </a:solidFill>
                  <a:latin typeface="Arial"/>
                  <a:ea typeface="Arial"/>
                  <a:cs typeface="Arial"/>
                  <a:sym typeface="Arial"/>
                </a:rPr>
                <a:t>RATING AND FUNDING</a:t>
              </a:r>
              <a:r>
                <a:rPr lang="en-US" sz="1100" b="1" i="0" cap="none">
                  <a:solidFill>
                    <a:schemeClr val="lt1"/>
                  </a:solidFill>
                  <a:latin typeface="Arial"/>
                  <a:ea typeface="Arial"/>
                  <a:cs typeface="Arial"/>
                  <a:sym typeface="Arial"/>
                </a:rPr>
                <a:t>!</a:t>
              </a:r>
              <a:endParaRPr sz="1100">
                <a:solidFill>
                  <a:schemeClr val="lt1"/>
                </a:solidFill>
                <a:latin typeface="Arial"/>
                <a:ea typeface="Arial"/>
                <a:cs typeface="Arial"/>
                <a:sym typeface="Arial"/>
              </a:endParaRPr>
            </a:p>
          </p:txBody>
        </p:sp>
      </p:grpSp>
      <p:pic>
        <p:nvPicPr>
          <p:cNvPr id="624" name="Google Shape;624;p26" descr="A qr code with a dinosaur&#10;&#10;AI-generated content may be incorrect."/>
          <p:cNvPicPr preferRelativeResize="0"/>
          <p:nvPr/>
        </p:nvPicPr>
        <p:blipFill rotWithShape="1">
          <a:blip r:embed="rId6">
            <a:alphaModFix/>
          </a:blip>
          <a:srcRect/>
          <a:stretch/>
        </p:blipFill>
        <p:spPr>
          <a:xfrm>
            <a:off x="4593981" y="3024414"/>
            <a:ext cx="2857500" cy="2857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298"/>
        <p:cNvGrpSpPr/>
        <p:nvPr/>
      </p:nvGrpSpPr>
      <p:grpSpPr>
        <a:xfrm>
          <a:off x="0" y="0"/>
          <a:ext cx="0" cy="0"/>
          <a:chOff x="0" y="0"/>
          <a:chExt cx="0" cy="0"/>
        </a:xfrm>
      </p:grpSpPr>
      <p:sp>
        <p:nvSpPr>
          <p:cNvPr id="5" name="Rectangle 4">
            <a:extLst>
              <a:ext uri="{FF2B5EF4-FFF2-40B4-BE49-F238E27FC236}">
                <a16:creationId xmlns:a16="http://schemas.microsoft.com/office/drawing/2014/main" id="{E8022A20-80A8-AA27-CC08-A06812C93902}"/>
              </a:ext>
            </a:extLst>
          </p:cNvPr>
          <p:cNvSpPr/>
          <p:nvPr/>
        </p:nvSpPr>
        <p:spPr>
          <a:xfrm>
            <a:off x="6917378" y="3078618"/>
            <a:ext cx="2073946" cy="24733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078A852-3228-50CC-5DE2-5A72A3CB1622}"/>
              </a:ext>
            </a:extLst>
          </p:cNvPr>
          <p:cNvSpPr/>
          <p:nvPr/>
        </p:nvSpPr>
        <p:spPr>
          <a:xfrm>
            <a:off x="4288198" y="3034989"/>
            <a:ext cx="2473238" cy="29500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A05CCE-AAB2-9B8C-547D-4BE418256195}"/>
              </a:ext>
            </a:extLst>
          </p:cNvPr>
          <p:cNvSpPr/>
          <p:nvPr/>
        </p:nvSpPr>
        <p:spPr>
          <a:xfrm>
            <a:off x="2281404" y="3078618"/>
            <a:ext cx="1788749" cy="21029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48BCCB2-C513-BD5E-613B-C342458B9286}"/>
              </a:ext>
            </a:extLst>
          </p:cNvPr>
          <p:cNvSpPr/>
          <p:nvPr/>
        </p:nvSpPr>
        <p:spPr>
          <a:xfrm>
            <a:off x="193360" y="3078618"/>
            <a:ext cx="1864950" cy="21029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0" name="Google Shape;300;p41"/>
          <p:cNvPicPr preferRelativeResize="0"/>
          <p:nvPr/>
        </p:nvPicPr>
        <p:blipFill rotWithShape="1">
          <a:blip r:embed="rId3">
            <a:alphaModFix/>
          </a:blip>
          <a:srcRect/>
          <a:stretch/>
        </p:blipFill>
        <p:spPr>
          <a:xfrm>
            <a:off x="0" y="1970240"/>
            <a:ext cx="7828359" cy="321164"/>
          </a:xfrm>
          <a:prstGeom prst="rect">
            <a:avLst/>
          </a:prstGeom>
          <a:noFill/>
          <a:ln>
            <a:noFill/>
          </a:ln>
        </p:spPr>
      </p:pic>
      <p:pic>
        <p:nvPicPr>
          <p:cNvPr id="301" name="Google Shape;301;p41"/>
          <p:cNvPicPr preferRelativeResize="0"/>
          <p:nvPr/>
        </p:nvPicPr>
        <p:blipFill rotWithShape="1">
          <a:blip r:embed="rId4">
            <a:alphaModFix/>
          </a:blip>
          <a:srcRect/>
          <a:stretch/>
        </p:blipFill>
        <p:spPr>
          <a:xfrm>
            <a:off x="7939369" y="1971234"/>
            <a:ext cx="1202248" cy="144270"/>
          </a:xfrm>
          <a:prstGeom prst="rect">
            <a:avLst/>
          </a:prstGeom>
          <a:noFill/>
          <a:ln>
            <a:noFill/>
          </a:ln>
        </p:spPr>
      </p:pic>
      <p:sp>
        <p:nvSpPr>
          <p:cNvPr id="302" name="Google Shape;302;p41"/>
          <p:cNvSpPr/>
          <p:nvPr/>
        </p:nvSpPr>
        <p:spPr>
          <a:xfrm>
            <a:off x="0" y="609600"/>
            <a:ext cx="7828359" cy="1368198"/>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03" name="Google Shape;303;p41"/>
          <p:cNvSpPr/>
          <p:nvPr/>
        </p:nvSpPr>
        <p:spPr>
          <a:xfrm>
            <a:off x="7939370" y="609600"/>
            <a:ext cx="1202248" cy="1368198"/>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04" name="Google Shape;304;p41"/>
          <p:cNvSpPr txBox="1">
            <a:spLocks noGrp="1"/>
          </p:cNvSpPr>
          <p:nvPr>
            <p:ph type="title"/>
          </p:nvPr>
        </p:nvSpPr>
        <p:spPr>
          <a:xfrm>
            <a:off x="357574" y="740028"/>
            <a:ext cx="7210396" cy="108093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Trebuchet MS"/>
              <a:buNone/>
            </a:pPr>
            <a:r>
              <a:rPr lang="en-US" b="1"/>
              <a:t>Communication is the KEY!   </a:t>
            </a:r>
            <a:br>
              <a:rPr lang="en-US"/>
            </a:br>
            <a:r>
              <a:rPr lang="en-US" sz="1800">
                <a:solidFill>
                  <a:srgbClr val="FF9400"/>
                </a:solidFill>
              </a:rPr>
              <a:t>Get Connected and stay up to date</a:t>
            </a:r>
            <a:endParaRPr/>
          </a:p>
        </p:txBody>
      </p:sp>
      <p:grpSp>
        <p:nvGrpSpPr>
          <p:cNvPr id="305" name="Google Shape;305;p41"/>
          <p:cNvGrpSpPr/>
          <p:nvPr/>
        </p:nvGrpSpPr>
        <p:grpSpPr>
          <a:xfrm>
            <a:off x="269560" y="1921849"/>
            <a:ext cx="8516810" cy="2984436"/>
            <a:chOff x="54" y="879338"/>
            <a:chExt cx="8516810" cy="2984436"/>
          </a:xfrm>
        </p:grpSpPr>
        <p:sp>
          <p:nvSpPr>
            <p:cNvPr id="306" name="Google Shape;306;p41"/>
            <p:cNvSpPr/>
            <p:nvPr/>
          </p:nvSpPr>
          <p:spPr>
            <a:xfrm>
              <a:off x="526998" y="931570"/>
              <a:ext cx="626062" cy="62606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1"/>
            <p:cNvSpPr/>
            <p:nvPr/>
          </p:nvSpPr>
          <p:spPr>
            <a:xfrm>
              <a:off x="54" y="1636603"/>
              <a:ext cx="1788749" cy="30185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1"/>
            <p:cNvSpPr txBox="1"/>
            <p:nvPr/>
          </p:nvSpPr>
          <p:spPr>
            <a:xfrm>
              <a:off x="54" y="1636603"/>
              <a:ext cx="1788749" cy="3018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500"/>
                <a:buFont typeface="Trebuchet MS"/>
                <a:buNone/>
              </a:pPr>
              <a:r>
                <a:rPr lang="en-US" sz="1500" b="1">
                  <a:solidFill>
                    <a:schemeClr val="lt1"/>
                  </a:solidFill>
                  <a:latin typeface="Trebuchet MS"/>
                  <a:ea typeface="Trebuchet MS"/>
                  <a:cs typeface="Trebuchet MS"/>
                  <a:sym typeface="Trebuchet MS"/>
                </a:rPr>
                <a:t>Calendar of Events: </a:t>
              </a:r>
              <a:endParaRPr/>
            </a:p>
          </p:txBody>
        </p:sp>
        <p:sp>
          <p:nvSpPr>
            <p:cNvPr id="309" name="Google Shape;309;p41"/>
            <p:cNvSpPr/>
            <p:nvPr/>
          </p:nvSpPr>
          <p:spPr>
            <a:xfrm>
              <a:off x="54" y="1993923"/>
              <a:ext cx="1788749" cy="167079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1"/>
            <p:cNvSpPr txBox="1"/>
            <p:nvPr/>
          </p:nvSpPr>
          <p:spPr>
            <a:xfrm>
              <a:off x="55736" y="2139095"/>
              <a:ext cx="1788749" cy="167079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200"/>
                <a:buFont typeface="Trebuchet MS"/>
                <a:buNone/>
              </a:pPr>
              <a:endParaRPr sz="1200" dirty="0">
                <a:solidFill>
                  <a:schemeClr val="lt1"/>
                </a:solidFill>
                <a:latin typeface="Trebuchet MS"/>
                <a:ea typeface="Trebuchet MS"/>
                <a:cs typeface="Trebuchet MS"/>
                <a:sym typeface="Trebuchet MS"/>
              </a:endParaRPr>
            </a:p>
            <a:p>
              <a:pPr marL="0" marR="0" lvl="0" indent="0" algn="l" rtl="0">
                <a:lnSpc>
                  <a:spcPct val="100000"/>
                </a:lnSpc>
                <a:spcBef>
                  <a:spcPts val="420"/>
                </a:spcBef>
                <a:spcAft>
                  <a:spcPts val="0"/>
                </a:spcAft>
                <a:buClr>
                  <a:schemeClr val="dk1"/>
                </a:buClr>
                <a:buSzPts val="1600"/>
                <a:buFont typeface="Trebuchet MS"/>
                <a:buNone/>
              </a:pPr>
              <a:r>
                <a:rPr lang="en-US" sz="1600" b="1" dirty="0">
                  <a:solidFill>
                    <a:schemeClr val="dk1"/>
                  </a:solidFill>
                  <a:latin typeface="Trebuchet MS"/>
                  <a:ea typeface="Trebuchet MS"/>
                  <a:cs typeface="Trebuchet MS"/>
                  <a:sym typeface="Trebuchet MS"/>
                </a:rPr>
                <a:t>Google Calendar</a:t>
              </a:r>
              <a:endParaRPr dirty="0"/>
            </a:p>
            <a:p>
              <a:pPr marL="0" marR="0" lvl="0" indent="0" algn="l" rtl="0">
                <a:lnSpc>
                  <a:spcPct val="100000"/>
                </a:lnSpc>
                <a:spcBef>
                  <a:spcPts val="560"/>
                </a:spcBef>
                <a:spcAft>
                  <a:spcPts val="0"/>
                </a:spcAft>
                <a:buClr>
                  <a:schemeClr val="lt1"/>
                </a:buClr>
                <a:buSzPts val="1600"/>
                <a:buFont typeface="Trebuchet MS"/>
                <a:buNone/>
              </a:pPr>
              <a:endParaRPr sz="1600" dirty="0">
                <a:solidFill>
                  <a:schemeClr val="lt1"/>
                </a:solidFill>
                <a:latin typeface="Trebuchet MS"/>
                <a:ea typeface="Trebuchet MS"/>
                <a:cs typeface="Trebuchet MS"/>
                <a:sym typeface="Trebuchet MS"/>
              </a:endParaRPr>
            </a:p>
            <a:p>
              <a:pPr marL="0" marR="0" lvl="0" indent="0" algn="l" rtl="0">
                <a:lnSpc>
                  <a:spcPct val="100000"/>
                </a:lnSpc>
                <a:spcBef>
                  <a:spcPts val="560"/>
                </a:spcBef>
                <a:spcAft>
                  <a:spcPts val="0"/>
                </a:spcAft>
                <a:buClr>
                  <a:schemeClr val="dk1"/>
                </a:buClr>
                <a:buSzPts val="1600"/>
                <a:buFont typeface="Trebuchet MS"/>
                <a:buNone/>
              </a:pPr>
              <a:r>
                <a:rPr lang="en-US" sz="1600" b="1" dirty="0">
                  <a:solidFill>
                    <a:schemeClr val="dk1"/>
                  </a:solidFill>
                  <a:latin typeface="Trebuchet MS"/>
                  <a:ea typeface="Trebuchet MS"/>
                  <a:cs typeface="Trebuchet MS"/>
                  <a:sym typeface="Trebuchet MS"/>
                </a:rPr>
                <a:t>At a Glance Calendar </a:t>
              </a:r>
              <a:endParaRPr dirty="0"/>
            </a:p>
            <a:p>
              <a:pPr marL="0" marR="0" lvl="0" indent="0" algn="l" rtl="0">
                <a:lnSpc>
                  <a:spcPct val="100000"/>
                </a:lnSpc>
                <a:spcBef>
                  <a:spcPts val="560"/>
                </a:spcBef>
                <a:spcAft>
                  <a:spcPts val="0"/>
                </a:spcAft>
                <a:buClr>
                  <a:schemeClr val="lt1"/>
                </a:buClr>
                <a:buSzPts val="1600"/>
                <a:buFont typeface="Trebuchet MS"/>
                <a:buNone/>
              </a:pPr>
              <a:r>
                <a:rPr lang="en-US" sz="1600" dirty="0">
                  <a:solidFill>
                    <a:schemeClr val="lt1"/>
                  </a:solidFill>
                  <a:latin typeface="Trebuchet MS"/>
                  <a:ea typeface="Trebuchet MS"/>
                  <a:cs typeface="Trebuchet MS"/>
                  <a:sym typeface="Trebuchet MS"/>
                </a:rPr>
                <a:t>(per semester) </a:t>
              </a:r>
              <a:endParaRPr dirty="0"/>
            </a:p>
          </p:txBody>
        </p:sp>
        <p:sp>
          <p:nvSpPr>
            <p:cNvPr id="311" name="Google Shape;311;p41"/>
            <p:cNvSpPr/>
            <p:nvPr/>
          </p:nvSpPr>
          <p:spPr>
            <a:xfrm>
              <a:off x="2520239" y="931570"/>
              <a:ext cx="626062" cy="626062"/>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1"/>
            <p:cNvSpPr/>
            <p:nvPr/>
          </p:nvSpPr>
          <p:spPr>
            <a:xfrm>
              <a:off x="2543416" y="1621935"/>
              <a:ext cx="687595" cy="37054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1"/>
            <p:cNvSpPr txBox="1"/>
            <p:nvPr/>
          </p:nvSpPr>
          <p:spPr>
            <a:xfrm>
              <a:off x="2543416" y="1621935"/>
              <a:ext cx="687595" cy="37054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800"/>
                <a:buFont typeface="Trebuchet MS"/>
                <a:buNone/>
              </a:pPr>
              <a:r>
                <a:rPr lang="en-US" sz="1800" b="1">
                  <a:solidFill>
                    <a:schemeClr val="lt1"/>
                  </a:solidFill>
                  <a:latin typeface="Trebuchet MS"/>
                  <a:ea typeface="Trebuchet MS"/>
                  <a:cs typeface="Trebuchet MS"/>
                  <a:sym typeface="Trebuchet MS"/>
                </a:rPr>
                <a:t>Email</a:t>
              </a:r>
              <a:endParaRPr/>
            </a:p>
          </p:txBody>
        </p:sp>
        <p:sp>
          <p:nvSpPr>
            <p:cNvPr id="314" name="Google Shape;314;p41"/>
            <p:cNvSpPr/>
            <p:nvPr/>
          </p:nvSpPr>
          <p:spPr>
            <a:xfrm>
              <a:off x="2118578" y="2192982"/>
              <a:ext cx="1788749" cy="167079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1"/>
            <p:cNvSpPr txBox="1"/>
            <p:nvPr/>
          </p:nvSpPr>
          <p:spPr>
            <a:xfrm>
              <a:off x="2118578" y="2192982"/>
              <a:ext cx="1788749" cy="1670792"/>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Go to website:</a:t>
              </a:r>
              <a:endParaRPr/>
            </a:p>
            <a:p>
              <a:pPr marL="0" marR="0" lvl="0" indent="0" algn="l" rtl="0">
                <a:lnSpc>
                  <a:spcPct val="100000"/>
                </a:lnSpc>
                <a:spcBef>
                  <a:spcPts val="63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**You MUST subscribe </a:t>
              </a:r>
              <a:endParaRPr/>
            </a:p>
            <a:p>
              <a:pPr marL="0" marR="0" lvl="0" indent="0" algn="l" rtl="0">
                <a:lnSpc>
                  <a:spcPct val="100000"/>
                </a:lnSpc>
                <a:spcBef>
                  <a:spcPts val="630"/>
                </a:spcBef>
                <a:spcAft>
                  <a:spcPts val="0"/>
                </a:spcAft>
                <a:buClr>
                  <a:schemeClr val="lt1"/>
                </a:buClr>
                <a:buSzPts val="1800"/>
                <a:buFont typeface="Trebuchet MS"/>
                <a:buNone/>
              </a:pPr>
              <a:r>
                <a:rPr lang="en-US" sz="1800">
                  <a:solidFill>
                    <a:schemeClr val="lt1"/>
                  </a:solidFill>
                  <a:latin typeface="Trebuchet MS"/>
                  <a:ea typeface="Trebuchet MS"/>
                  <a:cs typeface="Trebuchet MS"/>
                  <a:sym typeface="Trebuchet MS"/>
                </a:rPr>
                <a:t>**Confirm email </a:t>
              </a:r>
              <a:endParaRPr/>
            </a:p>
          </p:txBody>
        </p:sp>
        <p:sp>
          <p:nvSpPr>
            <p:cNvPr id="316" name="Google Shape;316;p41"/>
            <p:cNvSpPr/>
            <p:nvPr/>
          </p:nvSpPr>
          <p:spPr>
            <a:xfrm>
              <a:off x="4576048" y="970576"/>
              <a:ext cx="626062" cy="626062"/>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1"/>
            <p:cNvSpPr/>
            <p:nvPr/>
          </p:nvSpPr>
          <p:spPr>
            <a:xfrm>
              <a:off x="4302499" y="1606581"/>
              <a:ext cx="1788749" cy="30185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1"/>
            <p:cNvSpPr txBox="1"/>
            <p:nvPr/>
          </p:nvSpPr>
          <p:spPr>
            <a:xfrm>
              <a:off x="4302499" y="1606581"/>
              <a:ext cx="1788749" cy="30185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800"/>
                <a:buFont typeface="Trebuchet MS"/>
                <a:buNone/>
              </a:pPr>
              <a:r>
                <a:rPr lang="en-US" sz="1800" b="1">
                  <a:solidFill>
                    <a:schemeClr val="lt1"/>
                  </a:solidFill>
                  <a:latin typeface="Trebuchet MS"/>
                  <a:ea typeface="Trebuchet MS"/>
                  <a:cs typeface="Trebuchet MS"/>
                  <a:sym typeface="Trebuchet MS"/>
                </a:rPr>
                <a:t>Social Media</a:t>
              </a:r>
              <a:endParaRPr/>
            </a:p>
          </p:txBody>
        </p:sp>
        <p:sp>
          <p:nvSpPr>
            <p:cNvPr id="319" name="Google Shape;319;p41"/>
            <p:cNvSpPr/>
            <p:nvPr/>
          </p:nvSpPr>
          <p:spPr>
            <a:xfrm>
              <a:off x="4244668" y="2178015"/>
              <a:ext cx="2211467" cy="136739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1"/>
            <p:cNvSpPr txBox="1"/>
            <p:nvPr/>
          </p:nvSpPr>
          <p:spPr>
            <a:xfrm>
              <a:off x="4244668" y="2178015"/>
              <a:ext cx="2211467" cy="136739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1600"/>
                <a:buFont typeface="Trebuchet MS"/>
                <a:buNone/>
              </a:pPr>
              <a:r>
                <a:rPr lang="en-US" sz="1600" b="1">
                  <a:solidFill>
                    <a:schemeClr val="lt1"/>
                  </a:solidFill>
                  <a:latin typeface="Trebuchet MS"/>
                  <a:ea typeface="Trebuchet MS"/>
                  <a:cs typeface="Trebuchet MS"/>
                  <a:sym typeface="Trebuchet MS"/>
                </a:rPr>
                <a:t>FACEBOOK</a:t>
              </a:r>
              <a:endParaRPr/>
            </a:p>
            <a:p>
              <a:pPr marL="114300" marR="0" lvl="1" indent="-114300" algn="l" rtl="0">
                <a:lnSpc>
                  <a:spcPct val="90000"/>
                </a:lnSpc>
                <a:spcBef>
                  <a:spcPts val="560"/>
                </a:spcBef>
                <a:spcAft>
                  <a:spcPts val="0"/>
                </a:spcAft>
                <a:buClr>
                  <a:schemeClr val="dk1"/>
                </a:buClr>
                <a:buSzPts val="1400"/>
                <a:buFont typeface="Trebuchet MS"/>
                <a:buChar char="•"/>
              </a:pPr>
              <a:r>
                <a:rPr lang="en-US" sz="1400" b="1" i="0" u="none" strike="noStrike" cap="none">
                  <a:solidFill>
                    <a:schemeClr val="dk1"/>
                  </a:solidFill>
                  <a:latin typeface="Trebuchet MS"/>
                  <a:ea typeface="Trebuchet MS"/>
                  <a:cs typeface="Trebuchet MS"/>
                  <a:sym typeface="Trebuchet MS"/>
                </a:rPr>
                <a:t>Pride of the Tribe </a:t>
              </a:r>
              <a:r>
                <a:rPr lang="en-US" sz="1400" b="0" i="0" u="none" strike="noStrike" cap="none">
                  <a:solidFill>
                    <a:schemeClr val="lt1"/>
                  </a:solidFill>
                  <a:latin typeface="Trebuchet MS"/>
                  <a:ea typeface="Trebuchet MS"/>
                  <a:cs typeface="Trebuchet MS"/>
                  <a:sym typeface="Trebuchet MS"/>
                </a:rPr>
                <a:t>–managed by BPA</a:t>
              </a:r>
              <a:endParaRPr/>
            </a:p>
          </p:txBody>
        </p:sp>
        <p:sp>
          <p:nvSpPr>
            <p:cNvPr id="321" name="Google Shape;321;p41"/>
            <p:cNvSpPr/>
            <p:nvPr/>
          </p:nvSpPr>
          <p:spPr>
            <a:xfrm>
              <a:off x="7229209" y="879338"/>
              <a:ext cx="626062" cy="626062"/>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1"/>
            <p:cNvSpPr/>
            <p:nvPr/>
          </p:nvSpPr>
          <p:spPr>
            <a:xfrm>
              <a:off x="6647872" y="1514727"/>
              <a:ext cx="1788749" cy="30185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1"/>
            <p:cNvSpPr txBox="1"/>
            <p:nvPr/>
          </p:nvSpPr>
          <p:spPr>
            <a:xfrm>
              <a:off x="6647872" y="1514727"/>
              <a:ext cx="1788749" cy="30185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2000"/>
                <a:buFont typeface="Trebuchet MS"/>
                <a:buNone/>
              </a:pPr>
              <a:r>
                <a:rPr lang="en-US" sz="2000" b="1">
                  <a:solidFill>
                    <a:schemeClr val="lt1"/>
                  </a:solidFill>
                  <a:latin typeface="Trebuchet MS"/>
                  <a:ea typeface="Trebuchet MS"/>
                  <a:cs typeface="Trebuchet MS"/>
                  <a:sym typeface="Trebuchet MS"/>
                </a:rPr>
                <a:t>Apps</a:t>
              </a:r>
              <a:endParaRPr/>
            </a:p>
          </p:txBody>
        </p:sp>
        <p:sp>
          <p:nvSpPr>
            <p:cNvPr id="324" name="Google Shape;324;p41"/>
            <p:cNvSpPr/>
            <p:nvPr/>
          </p:nvSpPr>
          <p:spPr>
            <a:xfrm>
              <a:off x="6728115" y="1993923"/>
              <a:ext cx="1788749" cy="167079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41"/>
          <p:cNvSpPr txBox="1"/>
          <p:nvPr/>
        </p:nvSpPr>
        <p:spPr>
          <a:xfrm>
            <a:off x="4425358" y="4056047"/>
            <a:ext cx="2394857" cy="18466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dirty="0">
                <a:solidFill>
                  <a:schemeClr val="lt1"/>
                </a:solidFill>
                <a:latin typeface="Trebuchet MS"/>
                <a:ea typeface="Trebuchet MS"/>
                <a:cs typeface="Trebuchet MS"/>
                <a:sym typeface="Trebuchet MS"/>
              </a:rPr>
              <a:t>INSTAGRAM </a:t>
            </a:r>
            <a:endParaRPr dirty="0"/>
          </a:p>
          <a:p>
            <a:pPr marL="0" marR="0" lvl="0" indent="0" algn="l" rtl="0">
              <a:lnSpc>
                <a:spcPct val="100000"/>
              </a:lnSpc>
              <a:spcBef>
                <a:spcPts val="0"/>
              </a:spcBef>
              <a:spcAft>
                <a:spcPts val="0"/>
              </a:spcAft>
              <a:buNone/>
            </a:pPr>
            <a:endParaRPr sz="1400" dirty="0">
              <a:solidFill>
                <a:schemeClr val="lt1"/>
              </a:solidFill>
              <a:latin typeface="Trebuchet MS"/>
              <a:ea typeface="Trebuchet MS"/>
              <a:cs typeface="Trebuchet MS"/>
              <a:sym typeface="Trebuchet MS"/>
            </a:endParaRPr>
          </a:p>
          <a:p>
            <a:pPr marL="285750" marR="0" lvl="0" indent="-285750" algn="l" rtl="0">
              <a:lnSpc>
                <a:spcPct val="100000"/>
              </a:lnSpc>
              <a:spcBef>
                <a:spcPts val="0"/>
              </a:spcBef>
              <a:spcAft>
                <a:spcPts val="0"/>
              </a:spcAft>
              <a:buClr>
                <a:schemeClr val="dk1"/>
              </a:buClr>
              <a:buSzPts val="1400"/>
              <a:buFont typeface="Arial"/>
              <a:buChar char="•"/>
            </a:pPr>
            <a:r>
              <a:rPr lang="en-US" sz="1400" b="1" dirty="0" err="1">
                <a:solidFill>
                  <a:schemeClr val="dk1"/>
                </a:solidFill>
                <a:latin typeface="Trebuchet MS"/>
                <a:ea typeface="Trebuchet MS"/>
                <a:cs typeface="Trebuchet MS"/>
                <a:sym typeface="Trebuchet MS"/>
              </a:rPr>
              <a:t>shstribe</a:t>
            </a:r>
            <a:r>
              <a:rPr lang="en-US" sz="1400" b="1" dirty="0">
                <a:solidFill>
                  <a:schemeClr val="dk1"/>
                </a:solidFill>
                <a:latin typeface="Trebuchet MS"/>
                <a:ea typeface="Trebuchet MS"/>
                <a:cs typeface="Trebuchet MS"/>
                <a:sym typeface="Trebuchet MS"/>
              </a:rPr>
              <a:t> </a:t>
            </a:r>
            <a:endParaRPr dirty="0"/>
          </a:p>
          <a:p>
            <a:pPr marL="0" marR="0" lvl="0" indent="0" algn="l" rtl="0">
              <a:lnSpc>
                <a:spcPct val="100000"/>
              </a:lnSpc>
              <a:spcBef>
                <a:spcPts val="0"/>
              </a:spcBef>
              <a:spcAft>
                <a:spcPts val="0"/>
              </a:spcAft>
              <a:buNone/>
            </a:pPr>
            <a:r>
              <a:rPr lang="en-US" sz="1400" b="1" dirty="0">
                <a:solidFill>
                  <a:schemeClr val="dk1"/>
                </a:solidFill>
                <a:latin typeface="Trebuchet MS"/>
                <a:ea typeface="Trebuchet MS"/>
                <a:cs typeface="Trebuchet MS"/>
                <a:sym typeface="Trebuchet MS"/>
              </a:rPr>
              <a:t>     </a:t>
            </a:r>
            <a:r>
              <a:rPr lang="en-US" sz="1400" dirty="0">
                <a:solidFill>
                  <a:schemeClr val="lt1"/>
                </a:solidFill>
                <a:latin typeface="Trebuchet MS"/>
                <a:ea typeface="Trebuchet MS"/>
                <a:cs typeface="Trebuchet MS"/>
                <a:sym typeface="Trebuchet MS"/>
              </a:rPr>
              <a:t>(student leadership)</a:t>
            </a:r>
            <a:endParaRPr dirty="0"/>
          </a:p>
          <a:p>
            <a:pPr marL="285750" marR="0" lvl="0" indent="-285750" algn="l" rtl="0">
              <a:lnSpc>
                <a:spcPct val="100000"/>
              </a:lnSpc>
              <a:spcBef>
                <a:spcPts val="0"/>
              </a:spcBef>
              <a:spcAft>
                <a:spcPts val="0"/>
              </a:spcAft>
              <a:buClr>
                <a:schemeClr val="dk1"/>
              </a:buClr>
              <a:buSzPts val="1400"/>
              <a:buFont typeface="Arial"/>
              <a:buChar char="•"/>
            </a:pPr>
            <a:r>
              <a:rPr lang="en-US" sz="1400" b="1" dirty="0" err="1">
                <a:solidFill>
                  <a:schemeClr val="dk1"/>
                </a:solidFill>
                <a:latin typeface="Trebuchet MS"/>
                <a:ea typeface="Trebuchet MS"/>
                <a:cs typeface="Trebuchet MS"/>
                <a:sym typeface="Trebuchet MS"/>
              </a:rPr>
              <a:t>seminoleguard</a:t>
            </a:r>
            <a:r>
              <a:rPr lang="en-US" sz="1400" b="1" dirty="0">
                <a:solidFill>
                  <a:schemeClr val="dk1"/>
                </a:solidFill>
                <a:latin typeface="Trebuchet MS"/>
                <a:ea typeface="Trebuchet MS"/>
                <a:cs typeface="Trebuchet MS"/>
                <a:sym typeface="Trebuchet MS"/>
              </a:rPr>
              <a:t> </a:t>
            </a:r>
            <a:endParaRPr dirty="0"/>
          </a:p>
          <a:p>
            <a:pPr marL="0" marR="0" lvl="0" indent="0" algn="l" rtl="0">
              <a:lnSpc>
                <a:spcPct val="100000"/>
              </a:lnSpc>
              <a:spcBef>
                <a:spcPts val="0"/>
              </a:spcBef>
              <a:spcAft>
                <a:spcPts val="0"/>
              </a:spcAft>
              <a:buNone/>
            </a:pPr>
            <a:r>
              <a:rPr lang="en-US" sz="1400" b="1" dirty="0">
                <a:solidFill>
                  <a:schemeClr val="dk1"/>
                </a:solidFill>
                <a:latin typeface="Trebuchet MS"/>
                <a:ea typeface="Trebuchet MS"/>
                <a:cs typeface="Trebuchet MS"/>
                <a:sym typeface="Trebuchet MS"/>
              </a:rPr>
              <a:t>     </a:t>
            </a:r>
            <a:r>
              <a:rPr lang="en-US" sz="1400" dirty="0">
                <a:solidFill>
                  <a:schemeClr val="lt1"/>
                </a:solidFill>
                <a:latin typeface="Trebuchet MS"/>
                <a:ea typeface="Trebuchet MS"/>
                <a:cs typeface="Trebuchet MS"/>
                <a:sym typeface="Trebuchet MS"/>
              </a:rPr>
              <a:t>(Guard coach)</a:t>
            </a:r>
            <a:endParaRPr dirty="0"/>
          </a:p>
          <a:p>
            <a:pPr marL="285750" marR="0" lvl="0" indent="-285750" algn="l" rtl="0">
              <a:lnSpc>
                <a:spcPct val="100000"/>
              </a:lnSpc>
              <a:spcBef>
                <a:spcPts val="0"/>
              </a:spcBef>
              <a:spcAft>
                <a:spcPts val="0"/>
              </a:spcAft>
              <a:buClr>
                <a:schemeClr val="lt1"/>
              </a:buClr>
              <a:buSzPts val="1400"/>
              <a:buFont typeface="Arial"/>
              <a:buChar char="•"/>
            </a:pPr>
            <a:r>
              <a:rPr lang="en-US" sz="1400" dirty="0">
                <a:solidFill>
                  <a:schemeClr val="lt1"/>
                </a:solidFill>
                <a:latin typeface="Trebuchet MS"/>
                <a:ea typeface="Trebuchet MS"/>
                <a:cs typeface="Trebuchet MS"/>
                <a:sym typeface="Trebuchet MS"/>
              </a:rPr>
              <a:t> </a:t>
            </a:r>
            <a:r>
              <a:rPr lang="en-US" sz="1400" b="1" dirty="0" err="1">
                <a:solidFill>
                  <a:schemeClr val="dk1"/>
                </a:solidFill>
                <a:latin typeface="Trebuchet MS"/>
                <a:ea typeface="Trebuchet MS"/>
                <a:cs typeface="Trebuchet MS"/>
                <a:sym typeface="Trebuchet MS"/>
              </a:rPr>
              <a:t>seminolehspercussion</a:t>
            </a:r>
            <a:r>
              <a:rPr lang="en-US" sz="1400" dirty="0">
                <a:solidFill>
                  <a:schemeClr val="lt1"/>
                </a:solidFill>
                <a:latin typeface="Trebuchet MS"/>
                <a:ea typeface="Trebuchet MS"/>
                <a:cs typeface="Trebuchet MS"/>
                <a:sym typeface="Trebuchet MS"/>
              </a:rPr>
              <a:t> (Percussion Captain)</a:t>
            </a:r>
            <a:endParaRPr dirty="0"/>
          </a:p>
        </p:txBody>
      </p:sp>
      <p:sp>
        <p:nvSpPr>
          <p:cNvPr id="326" name="Google Shape;326;p41"/>
          <p:cNvSpPr txBox="1"/>
          <p:nvPr/>
        </p:nvSpPr>
        <p:spPr>
          <a:xfrm>
            <a:off x="6923771" y="3094818"/>
            <a:ext cx="2092271" cy="255450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600"/>
              <a:buFont typeface="Arial"/>
              <a:buChar char="•"/>
            </a:pPr>
            <a:endParaRPr lang="en-US" sz="1600" b="1" dirty="0">
              <a:solidFill>
                <a:schemeClr val="dk1"/>
              </a:solidFill>
              <a:latin typeface="Trebuchet MS"/>
              <a:ea typeface="Trebuchet MS"/>
              <a:cs typeface="Trebuchet MS"/>
              <a:sym typeface="Trebuchet MS"/>
            </a:endParaRPr>
          </a:p>
          <a:p>
            <a:pPr marL="285750" marR="0" lvl="0" indent="-285750" algn="l" rtl="0">
              <a:lnSpc>
                <a:spcPct val="100000"/>
              </a:lnSpc>
              <a:spcBef>
                <a:spcPts val="0"/>
              </a:spcBef>
              <a:spcAft>
                <a:spcPts val="0"/>
              </a:spcAft>
              <a:buClr>
                <a:schemeClr val="dk1"/>
              </a:buClr>
              <a:buSzPts val="1600"/>
              <a:buFont typeface="Arial"/>
              <a:buChar char="•"/>
            </a:pPr>
            <a:r>
              <a:rPr lang="en-US" sz="1600" b="1" dirty="0">
                <a:solidFill>
                  <a:schemeClr val="dk1"/>
                </a:solidFill>
                <a:latin typeface="Trebuchet MS"/>
                <a:ea typeface="Trebuchet MS"/>
                <a:cs typeface="Trebuchet MS"/>
                <a:sym typeface="Trebuchet MS"/>
              </a:rPr>
              <a:t>GroupMe </a:t>
            </a:r>
            <a:endParaRPr dirty="0"/>
          </a:p>
          <a:p>
            <a:pPr marL="0" marR="0" lvl="0" indent="0" algn="l" rtl="0">
              <a:lnSpc>
                <a:spcPct val="100000"/>
              </a:lnSpc>
              <a:spcBef>
                <a:spcPts val="0"/>
              </a:spcBef>
              <a:spcAft>
                <a:spcPts val="0"/>
              </a:spcAft>
              <a:buNone/>
            </a:pPr>
            <a:r>
              <a:rPr lang="en-US" sz="1200" dirty="0">
                <a:solidFill>
                  <a:schemeClr val="lt1"/>
                </a:solidFill>
                <a:latin typeface="Trebuchet MS"/>
                <a:ea typeface="Trebuchet MS"/>
                <a:cs typeface="Trebuchet MS"/>
                <a:sym typeface="Trebuchet MS"/>
              </a:rPr>
              <a:t>(Receive just updates/info)</a:t>
            </a:r>
          </a:p>
          <a:p>
            <a:pPr marL="0" marR="0" lvl="0" indent="0" algn="l" rtl="0">
              <a:lnSpc>
                <a:spcPct val="100000"/>
              </a:lnSpc>
              <a:spcBef>
                <a:spcPts val="0"/>
              </a:spcBef>
              <a:spcAft>
                <a:spcPts val="0"/>
              </a:spcAft>
              <a:buNone/>
            </a:pPr>
            <a:endParaRPr dirty="0"/>
          </a:p>
          <a:p>
            <a:pPr marL="285750" marR="0" lvl="0" indent="-285750" algn="l" rtl="0">
              <a:lnSpc>
                <a:spcPct val="100000"/>
              </a:lnSpc>
              <a:spcBef>
                <a:spcPts val="0"/>
              </a:spcBef>
              <a:spcAft>
                <a:spcPts val="0"/>
              </a:spcAft>
              <a:buClr>
                <a:schemeClr val="dk1"/>
              </a:buClr>
              <a:buSzPts val="1600"/>
              <a:buFont typeface="Arial"/>
              <a:buChar char="•"/>
            </a:pPr>
            <a:r>
              <a:rPr lang="en-US" sz="1600" b="1" dirty="0">
                <a:solidFill>
                  <a:schemeClr val="dk1"/>
                </a:solidFill>
                <a:latin typeface="Trebuchet MS"/>
                <a:ea typeface="Trebuchet MS"/>
                <a:cs typeface="Trebuchet MS"/>
                <a:sym typeface="Trebuchet MS"/>
              </a:rPr>
              <a:t>GroupMe </a:t>
            </a:r>
            <a:endParaRPr dirty="0"/>
          </a:p>
          <a:p>
            <a:pPr marL="0" marR="0" lvl="0" indent="0" algn="l" rtl="0">
              <a:lnSpc>
                <a:spcPct val="100000"/>
              </a:lnSpc>
              <a:spcBef>
                <a:spcPts val="0"/>
              </a:spcBef>
              <a:spcAft>
                <a:spcPts val="0"/>
              </a:spcAft>
              <a:buNone/>
            </a:pPr>
            <a:r>
              <a:rPr lang="en-US" sz="1200" dirty="0">
                <a:solidFill>
                  <a:schemeClr val="lt1"/>
                </a:solidFill>
                <a:latin typeface="Trebuchet MS"/>
                <a:ea typeface="Trebuchet MS"/>
                <a:cs typeface="Trebuchet MS"/>
                <a:sym typeface="Trebuchet MS"/>
              </a:rPr>
              <a:t>(Q &amp;A ability) </a:t>
            </a:r>
            <a:endParaRPr dirty="0"/>
          </a:p>
          <a:p>
            <a:pPr marL="285750" marR="0" lvl="0" indent="-285750" algn="l" rtl="0">
              <a:lnSpc>
                <a:spcPct val="100000"/>
              </a:lnSpc>
              <a:spcBef>
                <a:spcPts val="0"/>
              </a:spcBef>
              <a:spcAft>
                <a:spcPts val="0"/>
              </a:spcAft>
              <a:buClr>
                <a:schemeClr val="dk1"/>
              </a:buClr>
              <a:buSzPts val="1600"/>
              <a:buFont typeface="Arial"/>
              <a:buChar char="•"/>
            </a:pPr>
            <a:endParaRPr lang="en-US" sz="1600" b="1" dirty="0">
              <a:solidFill>
                <a:schemeClr val="dk1"/>
              </a:solidFill>
              <a:latin typeface="Trebuchet MS"/>
              <a:ea typeface="Trebuchet MS"/>
              <a:cs typeface="Trebuchet MS"/>
              <a:sym typeface="Trebuchet MS"/>
            </a:endParaRPr>
          </a:p>
          <a:p>
            <a:pPr marL="285750" marR="0" lvl="0" indent="-285750" algn="l" rtl="0">
              <a:lnSpc>
                <a:spcPct val="100000"/>
              </a:lnSpc>
              <a:spcBef>
                <a:spcPts val="0"/>
              </a:spcBef>
              <a:spcAft>
                <a:spcPts val="0"/>
              </a:spcAft>
              <a:buClr>
                <a:schemeClr val="dk1"/>
              </a:buClr>
              <a:buSzPts val="1600"/>
              <a:buFont typeface="Arial"/>
              <a:buChar char="•"/>
            </a:pPr>
            <a:r>
              <a:rPr lang="en-US" sz="1600" b="1" dirty="0">
                <a:solidFill>
                  <a:schemeClr val="dk1"/>
                </a:solidFill>
                <a:latin typeface="Trebuchet MS"/>
                <a:ea typeface="Trebuchet MS"/>
                <a:cs typeface="Trebuchet MS"/>
                <a:sym typeface="Trebuchet MS"/>
              </a:rPr>
              <a:t>Band App- </a:t>
            </a:r>
            <a:endParaRPr lang="en-US" dirty="0">
              <a:ea typeface="Trebuchet MS"/>
            </a:endParaRPr>
          </a:p>
          <a:p>
            <a:pPr marR="0" lvl="0" algn="l" rtl="0">
              <a:lnSpc>
                <a:spcPct val="100000"/>
              </a:lnSpc>
              <a:spcBef>
                <a:spcPts val="0"/>
              </a:spcBef>
              <a:spcAft>
                <a:spcPts val="0"/>
              </a:spcAft>
              <a:buClr>
                <a:schemeClr val="dk1"/>
              </a:buClr>
              <a:buSzPts val="1600"/>
            </a:pPr>
            <a:r>
              <a:rPr lang="en-US" sz="1200" dirty="0">
                <a:solidFill>
                  <a:schemeClr val="lt1"/>
                </a:solidFill>
                <a:latin typeface="Trebuchet MS"/>
                <a:ea typeface="Trebuchet MS"/>
                <a:cs typeface="Trebuchet MS"/>
                <a:sym typeface="Trebuchet MS"/>
              </a:rPr>
              <a:t>utilized by some                                   individual sections. </a:t>
            </a:r>
            <a:endParaRPr dirty="0"/>
          </a:p>
          <a:p>
            <a:pPr marL="0" marR="0" lvl="0" indent="0" algn="l" rtl="0">
              <a:spcBef>
                <a:spcPts val="0"/>
              </a:spcBef>
              <a:spcAft>
                <a:spcPts val="0"/>
              </a:spcAft>
              <a:buNone/>
            </a:pPr>
            <a:endParaRPr sz="1800" dirty="0">
              <a:solidFill>
                <a:schemeClr val="lt1"/>
              </a:solidFill>
              <a:latin typeface="Trebuchet MS"/>
              <a:ea typeface="Trebuchet MS"/>
              <a:cs typeface="Trebuchet MS"/>
              <a:sym typeface="Trebuchet MS"/>
            </a:endParaRPr>
          </a:p>
        </p:txBody>
      </p:sp>
      <p:sp>
        <p:nvSpPr>
          <p:cNvPr id="327" name="Google Shape;327;p41"/>
          <p:cNvSpPr txBox="1"/>
          <p:nvPr/>
        </p:nvSpPr>
        <p:spPr>
          <a:xfrm>
            <a:off x="711751" y="5985014"/>
            <a:ext cx="75655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lt1"/>
                </a:solidFill>
                <a:latin typeface="Trebuchet MS"/>
                <a:ea typeface="Trebuchet MS"/>
                <a:cs typeface="Trebuchet MS"/>
                <a:sym typeface="Trebuchet MS"/>
                <a:hlinkClick r:id="rId9">
                  <a:extLst>
                    <a:ext uri="{A12FA001-AC4F-418D-AE19-62706E023703}">
                      <ahyp:hlinkClr xmlns:ahyp="http://schemas.microsoft.com/office/drawing/2018/hyperlinkcolor" val="tx"/>
                    </a:ext>
                  </a:extLst>
                </a:hlinkClick>
              </a:rPr>
              <a:t>www.seminolehsband.org</a:t>
            </a:r>
            <a:endParaRPr sz="3600">
              <a:solidFill>
                <a:schemeClr val="lt1"/>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863BC5-1DE5-9DA6-91D5-B8D2F2C71A55}"/>
              </a:ext>
            </a:extLst>
          </p:cNvPr>
          <p:cNvSpPr/>
          <p:nvPr/>
        </p:nvSpPr>
        <p:spPr>
          <a:xfrm>
            <a:off x="142539" y="761645"/>
            <a:ext cx="2262273" cy="55629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BEFF56-D933-8251-9F04-FD237E1A3C7B}"/>
              </a:ext>
            </a:extLst>
          </p:cNvPr>
          <p:cNvSpPr>
            <a:spLocks noGrp="1"/>
          </p:cNvSpPr>
          <p:nvPr>
            <p:ph type="title" idx="4294967295"/>
          </p:nvPr>
        </p:nvSpPr>
        <p:spPr>
          <a:xfrm>
            <a:off x="2018231" y="-18083"/>
            <a:ext cx="4572000" cy="625009"/>
          </a:xfrm>
        </p:spPr>
        <p:txBody>
          <a:bodyPr/>
          <a:lstStyle/>
          <a:p>
            <a:r>
              <a:rPr lang="en-US" dirty="0"/>
              <a:t>At a Glance Calendar </a:t>
            </a:r>
          </a:p>
        </p:txBody>
      </p:sp>
      <p:pic>
        <p:nvPicPr>
          <p:cNvPr id="5" name="Picture 4">
            <a:extLst>
              <a:ext uri="{FF2B5EF4-FFF2-40B4-BE49-F238E27FC236}">
                <a16:creationId xmlns:a16="http://schemas.microsoft.com/office/drawing/2014/main" id="{8A901521-FA6E-258D-E410-A0F505D3A74C}"/>
              </a:ext>
            </a:extLst>
          </p:cNvPr>
          <p:cNvPicPr>
            <a:picLocks noChangeAspect="1"/>
          </p:cNvPicPr>
          <p:nvPr/>
        </p:nvPicPr>
        <p:blipFill>
          <a:blip r:embed="rId2"/>
          <a:stretch>
            <a:fillRect/>
          </a:stretch>
        </p:blipFill>
        <p:spPr>
          <a:xfrm>
            <a:off x="2645227" y="721798"/>
            <a:ext cx="4340635" cy="5805709"/>
          </a:xfrm>
          <a:prstGeom prst="rect">
            <a:avLst/>
          </a:prstGeom>
        </p:spPr>
      </p:pic>
      <p:sp>
        <p:nvSpPr>
          <p:cNvPr id="7" name="Rectangle 6">
            <a:extLst>
              <a:ext uri="{FF2B5EF4-FFF2-40B4-BE49-F238E27FC236}">
                <a16:creationId xmlns:a16="http://schemas.microsoft.com/office/drawing/2014/main" id="{F19A01B8-C083-8587-4B78-D71C50C65FDE}"/>
              </a:ext>
            </a:extLst>
          </p:cNvPr>
          <p:cNvSpPr/>
          <p:nvPr/>
        </p:nvSpPr>
        <p:spPr>
          <a:xfrm>
            <a:off x="7290011" y="721798"/>
            <a:ext cx="1558955" cy="1187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HOPOEWAW Day </a:t>
            </a:r>
          </a:p>
          <a:p>
            <a:endParaRPr lang="en-US" sz="1600" dirty="0">
              <a:solidFill>
                <a:schemeClr val="tx1"/>
              </a:solidFill>
            </a:endParaRPr>
          </a:p>
          <a:p>
            <a:r>
              <a:rPr lang="en-US" sz="1600" dirty="0">
                <a:solidFill>
                  <a:schemeClr val="tx1"/>
                </a:solidFill>
              </a:rPr>
              <a:t>Tomorrow 9-1  </a:t>
            </a:r>
          </a:p>
        </p:txBody>
      </p:sp>
      <p:sp>
        <p:nvSpPr>
          <p:cNvPr id="8" name="Right Arrow 7">
            <a:extLst>
              <a:ext uri="{FF2B5EF4-FFF2-40B4-BE49-F238E27FC236}">
                <a16:creationId xmlns:a16="http://schemas.microsoft.com/office/drawing/2014/main" id="{14595B70-7248-B8DC-57D4-AC8433E03BAE}"/>
              </a:ext>
            </a:extLst>
          </p:cNvPr>
          <p:cNvSpPr/>
          <p:nvPr/>
        </p:nvSpPr>
        <p:spPr>
          <a:xfrm>
            <a:off x="2045148" y="1995728"/>
            <a:ext cx="695248" cy="32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479E87B2-9453-4B79-1DB6-4E472267B68F}"/>
              </a:ext>
            </a:extLst>
          </p:cNvPr>
          <p:cNvSpPr/>
          <p:nvPr/>
        </p:nvSpPr>
        <p:spPr>
          <a:xfrm>
            <a:off x="2072916" y="1070187"/>
            <a:ext cx="695248" cy="32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2B395CD2-F97D-46C0-DF03-0DA2BFA60319}"/>
              </a:ext>
            </a:extLst>
          </p:cNvPr>
          <p:cNvSpPr/>
          <p:nvPr/>
        </p:nvSpPr>
        <p:spPr>
          <a:xfrm>
            <a:off x="2045148" y="3132081"/>
            <a:ext cx="695248" cy="32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1F93E70E-8D44-97F2-2741-1233D69BEFAD}"/>
              </a:ext>
            </a:extLst>
          </p:cNvPr>
          <p:cNvSpPr/>
          <p:nvPr/>
        </p:nvSpPr>
        <p:spPr>
          <a:xfrm>
            <a:off x="2032086" y="4217414"/>
            <a:ext cx="695248" cy="32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938266D9-B617-5632-5107-71788BE0F06E}"/>
              </a:ext>
            </a:extLst>
          </p:cNvPr>
          <p:cNvSpPr/>
          <p:nvPr/>
        </p:nvSpPr>
        <p:spPr>
          <a:xfrm>
            <a:off x="2018231" y="5657082"/>
            <a:ext cx="695248" cy="32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4B88478-EDCA-A1EE-5EB9-6BA92D644897}"/>
              </a:ext>
            </a:extLst>
          </p:cNvPr>
          <p:cNvSpPr txBox="1"/>
          <p:nvPr/>
        </p:nvSpPr>
        <p:spPr>
          <a:xfrm>
            <a:off x="398682" y="1107590"/>
            <a:ext cx="1635278" cy="307777"/>
          </a:xfrm>
          <a:prstGeom prst="rect">
            <a:avLst/>
          </a:prstGeom>
          <a:noFill/>
        </p:spPr>
        <p:txBody>
          <a:bodyPr wrap="square" rtlCol="0">
            <a:spAutoFit/>
          </a:bodyPr>
          <a:lstStyle/>
          <a:p>
            <a:r>
              <a:rPr lang="en-US" dirty="0">
                <a:solidFill>
                  <a:schemeClr val="bg1"/>
                </a:solidFill>
              </a:rPr>
              <a:t>Band Director Info</a:t>
            </a:r>
          </a:p>
        </p:txBody>
      </p:sp>
      <p:sp>
        <p:nvSpPr>
          <p:cNvPr id="14" name="TextBox 13">
            <a:extLst>
              <a:ext uri="{FF2B5EF4-FFF2-40B4-BE49-F238E27FC236}">
                <a16:creationId xmlns:a16="http://schemas.microsoft.com/office/drawing/2014/main" id="{021C5BD5-0376-6481-326E-DB68F8CAF3A9}"/>
              </a:ext>
            </a:extLst>
          </p:cNvPr>
          <p:cNvSpPr txBox="1"/>
          <p:nvPr/>
        </p:nvSpPr>
        <p:spPr>
          <a:xfrm>
            <a:off x="210329" y="1862088"/>
            <a:ext cx="2182443" cy="600164"/>
          </a:xfrm>
          <a:prstGeom prst="rect">
            <a:avLst/>
          </a:prstGeom>
          <a:noFill/>
        </p:spPr>
        <p:txBody>
          <a:bodyPr wrap="square" rtlCol="0">
            <a:spAutoFit/>
          </a:bodyPr>
          <a:lstStyle/>
          <a:p>
            <a:r>
              <a:rPr lang="en-US" sz="1100" dirty="0">
                <a:solidFill>
                  <a:schemeClr val="bg1"/>
                </a:solidFill>
              </a:rPr>
              <a:t>Student Account Balances- email treasurers @ </a:t>
            </a:r>
            <a:r>
              <a:rPr lang="en-US" sz="1100" dirty="0">
                <a:solidFill>
                  <a:schemeClr val="bg1"/>
                </a:solidFill>
                <a:hlinkClick r:id="rId3">
                  <a:extLst>
                    <a:ext uri="{A12FA001-AC4F-418D-AE19-62706E023703}">
                      <ahyp:hlinkClr xmlns:ahyp="http://schemas.microsoft.com/office/drawing/2018/hyperlinkcolor" val="tx"/>
                    </a:ext>
                  </a:extLst>
                </a:hlinkClick>
              </a:rPr>
              <a:t>treasurer@seminolehsband.org</a:t>
            </a:r>
            <a:r>
              <a:rPr lang="en-US" sz="1100" dirty="0">
                <a:solidFill>
                  <a:schemeClr val="bg1"/>
                </a:solidFill>
              </a:rPr>
              <a:t> </a:t>
            </a:r>
          </a:p>
        </p:txBody>
      </p:sp>
      <p:sp>
        <p:nvSpPr>
          <p:cNvPr id="15" name="TextBox 14">
            <a:extLst>
              <a:ext uri="{FF2B5EF4-FFF2-40B4-BE49-F238E27FC236}">
                <a16:creationId xmlns:a16="http://schemas.microsoft.com/office/drawing/2014/main" id="{9A5B5C9B-C78F-2854-452C-ED2FBD252EE8}"/>
              </a:ext>
            </a:extLst>
          </p:cNvPr>
          <p:cNvSpPr txBox="1"/>
          <p:nvPr/>
        </p:nvSpPr>
        <p:spPr>
          <a:xfrm>
            <a:off x="687104" y="3142726"/>
            <a:ext cx="1471034" cy="307777"/>
          </a:xfrm>
          <a:prstGeom prst="rect">
            <a:avLst/>
          </a:prstGeom>
          <a:noFill/>
        </p:spPr>
        <p:txBody>
          <a:bodyPr wrap="square" rtlCol="0">
            <a:spAutoFit/>
          </a:bodyPr>
          <a:lstStyle/>
          <a:p>
            <a:r>
              <a:rPr lang="en-US" dirty="0">
                <a:solidFill>
                  <a:schemeClr val="bg1"/>
                </a:solidFill>
              </a:rPr>
              <a:t>Report Times</a:t>
            </a:r>
          </a:p>
        </p:txBody>
      </p:sp>
      <p:sp>
        <p:nvSpPr>
          <p:cNvPr id="17" name="TextBox 16">
            <a:extLst>
              <a:ext uri="{FF2B5EF4-FFF2-40B4-BE49-F238E27FC236}">
                <a16:creationId xmlns:a16="http://schemas.microsoft.com/office/drawing/2014/main" id="{0AF1A536-E557-147A-97C4-6B952D0C8A87}"/>
              </a:ext>
            </a:extLst>
          </p:cNvPr>
          <p:cNvSpPr txBox="1"/>
          <p:nvPr/>
        </p:nvSpPr>
        <p:spPr>
          <a:xfrm>
            <a:off x="156394" y="4261660"/>
            <a:ext cx="1875692" cy="307777"/>
          </a:xfrm>
          <a:prstGeom prst="rect">
            <a:avLst/>
          </a:prstGeom>
          <a:noFill/>
        </p:spPr>
        <p:txBody>
          <a:bodyPr wrap="square" rtlCol="0">
            <a:spAutoFit/>
          </a:bodyPr>
          <a:lstStyle/>
          <a:p>
            <a:r>
              <a:rPr lang="en-US" dirty="0">
                <a:solidFill>
                  <a:schemeClr val="bg1"/>
                </a:solidFill>
              </a:rPr>
              <a:t>Concerts for the Year </a:t>
            </a:r>
          </a:p>
        </p:txBody>
      </p:sp>
      <p:sp>
        <p:nvSpPr>
          <p:cNvPr id="18" name="TextBox 17">
            <a:extLst>
              <a:ext uri="{FF2B5EF4-FFF2-40B4-BE49-F238E27FC236}">
                <a16:creationId xmlns:a16="http://schemas.microsoft.com/office/drawing/2014/main" id="{0A68298B-AA46-3D4C-FD77-BB0B3AAC298B}"/>
              </a:ext>
            </a:extLst>
          </p:cNvPr>
          <p:cNvSpPr txBox="1"/>
          <p:nvPr/>
        </p:nvSpPr>
        <p:spPr>
          <a:xfrm>
            <a:off x="328246" y="5711026"/>
            <a:ext cx="1609969" cy="307777"/>
          </a:xfrm>
          <a:prstGeom prst="rect">
            <a:avLst/>
          </a:prstGeom>
          <a:noFill/>
        </p:spPr>
        <p:txBody>
          <a:bodyPr wrap="square" rtlCol="0">
            <a:spAutoFit/>
          </a:bodyPr>
          <a:lstStyle/>
          <a:p>
            <a:r>
              <a:rPr lang="en-US" dirty="0">
                <a:solidFill>
                  <a:schemeClr val="bg1"/>
                </a:solidFill>
              </a:rPr>
              <a:t>Rehearsal Times </a:t>
            </a:r>
          </a:p>
        </p:txBody>
      </p:sp>
      <p:sp>
        <p:nvSpPr>
          <p:cNvPr id="20" name="Rectangle 19">
            <a:extLst>
              <a:ext uri="{FF2B5EF4-FFF2-40B4-BE49-F238E27FC236}">
                <a16:creationId xmlns:a16="http://schemas.microsoft.com/office/drawing/2014/main" id="{0277882D-A7CF-62A9-67FC-34F8F43F9D62}"/>
              </a:ext>
            </a:extLst>
          </p:cNvPr>
          <p:cNvSpPr/>
          <p:nvPr/>
        </p:nvSpPr>
        <p:spPr>
          <a:xfrm>
            <a:off x="7205563" y="3450503"/>
            <a:ext cx="1727850" cy="3024447"/>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Remember: </a:t>
            </a:r>
          </a:p>
          <a:p>
            <a:pPr algn="ctr"/>
            <a:endParaRPr lang="en-US" dirty="0"/>
          </a:p>
          <a:p>
            <a:pPr algn="ctr"/>
            <a:r>
              <a:rPr lang="en-US" dirty="0"/>
              <a:t>Early is On Time</a:t>
            </a:r>
          </a:p>
          <a:p>
            <a:pPr algn="ctr"/>
            <a:r>
              <a:rPr lang="en-US" dirty="0"/>
              <a:t>On Time is Late</a:t>
            </a:r>
          </a:p>
          <a:p>
            <a:pPr algn="ctr"/>
            <a:r>
              <a:rPr lang="en-US" dirty="0"/>
              <a:t>Late is Really Late</a:t>
            </a:r>
          </a:p>
          <a:p>
            <a:pPr algn="ctr"/>
            <a:endParaRPr lang="en-US" dirty="0"/>
          </a:p>
          <a:p>
            <a:pPr algn="ctr"/>
            <a:r>
              <a:rPr lang="en-US" dirty="0"/>
              <a:t>Report times mean the students should be ready to perform with hair, make-up, uniform, instrument/ equipment ready to go</a:t>
            </a:r>
          </a:p>
        </p:txBody>
      </p:sp>
    </p:spTree>
    <p:extLst>
      <p:ext uri="{BB962C8B-B14F-4D97-AF65-F5344CB8AC3E}">
        <p14:creationId xmlns:p14="http://schemas.microsoft.com/office/powerpoint/2010/main" val="2735426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331"/>
        <p:cNvGrpSpPr/>
        <p:nvPr/>
      </p:nvGrpSpPr>
      <p:grpSpPr>
        <a:xfrm>
          <a:off x="0" y="0"/>
          <a:ext cx="0" cy="0"/>
          <a:chOff x="0" y="0"/>
          <a:chExt cx="0" cy="0"/>
        </a:xfrm>
      </p:grpSpPr>
      <p:sp>
        <p:nvSpPr>
          <p:cNvPr id="332" name="Google Shape;332;p5"/>
          <p:cNvSpPr/>
          <p:nvPr/>
        </p:nvSpPr>
        <p:spPr>
          <a:xfrm>
            <a:off x="8461332" y="0"/>
            <a:ext cx="688225" cy="6858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333" name="Google Shape;333;p5"/>
          <p:cNvPicPr preferRelativeResize="0"/>
          <p:nvPr/>
        </p:nvPicPr>
        <p:blipFill rotWithShape="1">
          <a:blip r:embed="rId3">
            <a:alphaModFix amt="10000"/>
          </a:blip>
          <a:srcRect/>
          <a:stretch/>
        </p:blipFill>
        <p:spPr>
          <a:xfrm>
            <a:off x="0" y="0"/>
            <a:ext cx="9144000" cy="6858000"/>
          </a:xfrm>
          <a:prstGeom prst="rect">
            <a:avLst/>
          </a:prstGeom>
          <a:noFill/>
          <a:ln>
            <a:noFill/>
          </a:ln>
        </p:spPr>
      </p:pic>
      <p:sp>
        <p:nvSpPr>
          <p:cNvPr id="334" name="Google Shape;334;p5"/>
          <p:cNvSpPr/>
          <p:nvPr/>
        </p:nvSpPr>
        <p:spPr>
          <a:xfrm>
            <a:off x="0" y="0"/>
            <a:ext cx="8461332" cy="6858000"/>
          </a:xfrm>
          <a:prstGeom prst="rect">
            <a:avLst/>
          </a:prstGeom>
          <a:solidFill>
            <a:schemeClr val="dk1"/>
          </a:solidFill>
          <a:ln>
            <a:noFill/>
          </a:ln>
          <a:effectLst>
            <a:outerShdw blurRad="88900" dist="38100" dir="2700000" algn="tl"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35" name="Google Shape;335;p5"/>
          <p:cNvSpPr txBox="1">
            <a:spLocks noGrp="1"/>
          </p:cNvSpPr>
          <p:nvPr>
            <p:ph type="title"/>
          </p:nvPr>
        </p:nvSpPr>
        <p:spPr>
          <a:xfrm>
            <a:off x="5078136" y="643466"/>
            <a:ext cx="2884719" cy="5205943"/>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2"/>
              </a:buClr>
              <a:buSzPts val="1400"/>
              <a:buFont typeface="Arial"/>
              <a:buNone/>
            </a:pPr>
            <a:r>
              <a:rPr lang="en-US" sz="4200" b="0" i="0" u="none" strike="noStrike" cap="none">
                <a:solidFill>
                  <a:schemeClr val="accent1"/>
                </a:solidFill>
              </a:rPr>
              <a:t>Budget Summary</a:t>
            </a:r>
            <a:endParaRPr sz="4200">
              <a:solidFill>
                <a:schemeClr val="accent1"/>
              </a:solidFill>
            </a:endParaRPr>
          </a:p>
        </p:txBody>
      </p:sp>
      <p:sp>
        <p:nvSpPr>
          <p:cNvPr id="336" name="Google Shape;336;p5"/>
          <p:cNvSpPr txBox="1">
            <a:spLocks noGrp="1"/>
          </p:cNvSpPr>
          <p:nvPr>
            <p:ph type="body" idx="1"/>
          </p:nvPr>
        </p:nvSpPr>
        <p:spPr>
          <a:xfrm>
            <a:off x="471576" y="357807"/>
            <a:ext cx="5134093" cy="609528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accent1"/>
              </a:buClr>
              <a:buSzPts val="2040"/>
              <a:buFont typeface="Arial"/>
              <a:buNone/>
            </a:pPr>
            <a:r>
              <a:rPr lang="en-US" b="1" i="0" u="sng" strike="noStrike" cap="none"/>
              <a:t>BPA 2025/2026 Budget</a:t>
            </a:r>
            <a:endParaRPr b="0" i="0" u="none" strike="noStrike" cap="none"/>
          </a:p>
          <a:p>
            <a:pPr marL="342900" marR="0" lvl="0" indent="-342900" algn="l" rtl="0">
              <a:lnSpc>
                <a:spcPct val="90000"/>
              </a:lnSpc>
              <a:spcBef>
                <a:spcPts val="0"/>
              </a:spcBef>
              <a:spcAft>
                <a:spcPts val="0"/>
              </a:spcAft>
              <a:buClr>
                <a:schemeClr val="accent1"/>
              </a:buClr>
              <a:buSzPts val="2040"/>
              <a:buFont typeface="Arial"/>
              <a:buChar char="•"/>
            </a:pPr>
            <a:r>
              <a:rPr lang="en-US" b="0" i="0" u="none" strike="noStrike" cap="none"/>
              <a:t>$135,000 Operating Budget</a:t>
            </a:r>
            <a:endParaRPr/>
          </a:p>
          <a:p>
            <a:pPr marL="0" marR="0" lvl="0" indent="0" algn="l" rtl="0">
              <a:lnSpc>
                <a:spcPct val="90000"/>
              </a:lnSpc>
              <a:spcBef>
                <a:spcPts val="480"/>
              </a:spcBef>
              <a:spcAft>
                <a:spcPts val="0"/>
              </a:spcAft>
              <a:buClr>
                <a:schemeClr val="accent1"/>
              </a:buClr>
              <a:buSzPts val="2040"/>
              <a:buFont typeface="Arial"/>
              <a:buNone/>
            </a:pPr>
            <a:r>
              <a:rPr lang="en-US" b="1" i="0" u="sng" strike="noStrike" cap="none"/>
              <a:t>Income Streams</a:t>
            </a:r>
            <a:endParaRPr/>
          </a:p>
          <a:p>
            <a:pPr marL="342900" marR="0" lvl="0" indent="-342900" algn="l" rtl="0">
              <a:lnSpc>
                <a:spcPct val="90000"/>
              </a:lnSpc>
              <a:spcBef>
                <a:spcPts val="480"/>
              </a:spcBef>
              <a:spcAft>
                <a:spcPts val="0"/>
              </a:spcAft>
              <a:buClr>
                <a:schemeClr val="accent1"/>
              </a:buClr>
              <a:buSzPts val="2040"/>
              <a:buFont typeface="Arial"/>
              <a:buChar char="•"/>
            </a:pPr>
            <a:r>
              <a:rPr lang="en-US" b="0" i="0" u="none" strike="noStrike" cap="none"/>
              <a:t>Band Dues: $55,000 </a:t>
            </a:r>
            <a:endParaRPr/>
          </a:p>
          <a:p>
            <a:pPr marL="342900" marR="0" lvl="0" indent="-342900" algn="l" rtl="0">
              <a:lnSpc>
                <a:spcPct val="90000"/>
              </a:lnSpc>
              <a:spcBef>
                <a:spcPts val="480"/>
              </a:spcBef>
              <a:spcAft>
                <a:spcPts val="0"/>
              </a:spcAft>
              <a:buClr>
                <a:schemeClr val="accent1"/>
              </a:buClr>
              <a:buSzPts val="2040"/>
              <a:buFont typeface="Arial"/>
              <a:buChar char="•"/>
            </a:pPr>
            <a:r>
              <a:rPr lang="en-US"/>
              <a:t>BPA Membership Dues: $2,000</a:t>
            </a:r>
            <a:endParaRPr/>
          </a:p>
          <a:p>
            <a:pPr marL="342900" marR="0" lvl="0" indent="-342900" algn="l" rtl="0">
              <a:lnSpc>
                <a:spcPct val="90000"/>
              </a:lnSpc>
              <a:spcBef>
                <a:spcPts val="480"/>
              </a:spcBef>
              <a:spcAft>
                <a:spcPts val="0"/>
              </a:spcAft>
              <a:buClr>
                <a:schemeClr val="accent1"/>
              </a:buClr>
              <a:buSzPts val="2040"/>
              <a:buFont typeface="Arial"/>
              <a:buChar char="•"/>
            </a:pPr>
            <a:r>
              <a:rPr lang="en-US" b="0" i="0" u="none" strike="noStrike" cap="none"/>
              <a:t>Fundraisers: $</a:t>
            </a:r>
            <a:r>
              <a:rPr lang="en-US"/>
              <a:t>55</a:t>
            </a:r>
            <a:r>
              <a:rPr lang="en-US" b="0" i="0" u="none" strike="noStrike" cap="none"/>
              <a:t>,000</a:t>
            </a:r>
            <a:endParaRPr/>
          </a:p>
          <a:p>
            <a:pPr marL="0" marR="0" lvl="0" indent="0" algn="l" rtl="0">
              <a:lnSpc>
                <a:spcPct val="90000"/>
              </a:lnSpc>
              <a:spcBef>
                <a:spcPts val="480"/>
              </a:spcBef>
              <a:spcAft>
                <a:spcPts val="0"/>
              </a:spcAft>
              <a:buClr>
                <a:schemeClr val="accent1"/>
              </a:buClr>
              <a:buSzPts val="2040"/>
              <a:buNone/>
            </a:pPr>
            <a:endParaRPr/>
          </a:p>
          <a:p>
            <a:pPr marL="0" marR="0" lvl="0" indent="0" algn="l" rtl="0">
              <a:lnSpc>
                <a:spcPct val="90000"/>
              </a:lnSpc>
              <a:spcBef>
                <a:spcPts val="480"/>
              </a:spcBef>
              <a:spcAft>
                <a:spcPts val="0"/>
              </a:spcAft>
              <a:buClr>
                <a:schemeClr val="accent1"/>
              </a:buClr>
              <a:buSzPts val="2040"/>
              <a:buFont typeface="Arial"/>
              <a:buNone/>
            </a:pPr>
            <a:r>
              <a:rPr lang="en-US" b="1" i="0" u="none" strike="noStrike" cap="none"/>
              <a:t>The more participation we have in our fundraisers, and the more families we have join the BPA, the lower we are able to keep our dues. We also are always looking for help, either chaperoning or helping to plan and execute band events.</a:t>
            </a:r>
            <a:r>
              <a:rPr lang="en-US" sz="1700" b="1" i="0" u="none" strike="noStrike" cap="none"/>
              <a:t>           </a:t>
            </a:r>
            <a:endParaRPr sz="1700" b="0" i="0" u="none" strike="noStrike" cap="non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78121"/>
            </a:gs>
            <a:gs pos="50000">
              <a:srgbClr val="D54006"/>
            </a:gs>
            <a:gs pos="100000">
              <a:srgbClr val="8C0000"/>
            </a:gs>
          </a:gsLst>
          <a:lin ang="2520000" scaled="0"/>
        </a:gradFill>
        <a:effectLst/>
      </p:bgPr>
    </p:bg>
    <p:spTree>
      <p:nvGrpSpPr>
        <p:cNvPr id="1" name="Shape 340"/>
        <p:cNvGrpSpPr/>
        <p:nvPr/>
      </p:nvGrpSpPr>
      <p:grpSpPr>
        <a:xfrm>
          <a:off x="0" y="0"/>
          <a:ext cx="0" cy="0"/>
          <a:chOff x="0" y="0"/>
          <a:chExt cx="0" cy="0"/>
        </a:xfrm>
      </p:grpSpPr>
      <p:pic>
        <p:nvPicPr>
          <p:cNvPr id="341" name="Google Shape;341;p6"/>
          <p:cNvPicPr preferRelativeResize="0"/>
          <p:nvPr/>
        </p:nvPicPr>
        <p:blipFill rotWithShape="1">
          <a:blip r:embed="rId3">
            <a:alphaModFix amt="10000"/>
          </a:blip>
          <a:srcRect/>
          <a:stretch/>
        </p:blipFill>
        <p:spPr>
          <a:xfrm>
            <a:off x="0" y="0"/>
            <a:ext cx="9144000" cy="6858000"/>
          </a:xfrm>
          <a:prstGeom prst="rect">
            <a:avLst/>
          </a:prstGeom>
          <a:noFill/>
          <a:ln>
            <a:noFill/>
          </a:ln>
        </p:spPr>
      </p:pic>
      <p:pic>
        <p:nvPicPr>
          <p:cNvPr id="342" name="Google Shape;342;p6"/>
          <p:cNvPicPr preferRelativeResize="0"/>
          <p:nvPr/>
        </p:nvPicPr>
        <p:blipFill rotWithShape="1">
          <a:blip r:embed="rId4">
            <a:alphaModFix/>
          </a:blip>
          <a:srcRect/>
          <a:stretch/>
        </p:blipFill>
        <p:spPr>
          <a:xfrm>
            <a:off x="0" y="4242851"/>
            <a:ext cx="6726063" cy="275942"/>
          </a:xfrm>
          <a:prstGeom prst="rect">
            <a:avLst/>
          </a:prstGeom>
          <a:noFill/>
          <a:ln>
            <a:noFill/>
          </a:ln>
        </p:spPr>
      </p:pic>
      <p:pic>
        <p:nvPicPr>
          <p:cNvPr id="343" name="Google Shape;343;p6"/>
          <p:cNvPicPr preferRelativeResize="0"/>
          <p:nvPr/>
        </p:nvPicPr>
        <p:blipFill rotWithShape="1">
          <a:blip r:embed="rId5">
            <a:alphaModFix/>
          </a:blip>
          <a:srcRect/>
          <a:stretch/>
        </p:blipFill>
        <p:spPr>
          <a:xfrm>
            <a:off x="6833787" y="4243845"/>
            <a:ext cx="2307831" cy="276940"/>
          </a:xfrm>
          <a:prstGeom prst="rect">
            <a:avLst/>
          </a:prstGeom>
          <a:noFill/>
          <a:ln>
            <a:noFill/>
          </a:ln>
        </p:spPr>
      </p:pic>
      <p:sp>
        <p:nvSpPr>
          <p:cNvPr id="344" name="Google Shape;344;p6"/>
          <p:cNvSpPr/>
          <p:nvPr/>
        </p:nvSpPr>
        <p:spPr>
          <a:xfrm>
            <a:off x="0" y="2590078"/>
            <a:ext cx="6726063" cy="1660332"/>
          </a:xfrm>
          <a:prstGeom prst="rect">
            <a:avLst/>
          </a:prstGeom>
          <a:solidFill>
            <a:srgbClr val="2626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45" name="Google Shape;345;p6"/>
          <p:cNvSpPr/>
          <p:nvPr/>
        </p:nvSpPr>
        <p:spPr>
          <a:xfrm>
            <a:off x="6833786" y="2590078"/>
            <a:ext cx="2307832" cy="1660332"/>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46" name="Google Shape;346;p6"/>
          <p:cNvSpPr/>
          <p:nvPr/>
        </p:nvSpPr>
        <p:spPr>
          <a:xfrm>
            <a:off x="0" y="0"/>
            <a:ext cx="9141618" cy="6858000"/>
          </a:xfrm>
          <a:prstGeom prst="rect">
            <a:avLst/>
          </a:prstGeom>
          <a:gradFill>
            <a:gsLst>
              <a:gs pos="0">
                <a:srgbClr val="F78121"/>
              </a:gs>
              <a:gs pos="50000">
                <a:srgbClr val="D54006"/>
              </a:gs>
              <a:gs pos="100000">
                <a:srgbClr val="8C0000"/>
              </a:gs>
            </a:gsLst>
            <a:lin ang="25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347" name="Google Shape;347;p6"/>
          <p:cNvPicPr preferRelativeResize="0"/>
          <p:nvPr/>
        </p:nvPicPr>
        <p:blipFill rotWithShape="1">
          <a:blip r:embed="rId3">
            <a:alphaModFix amt="10000"/>
          </a:blip>
          <a:srcRect/>
          <a:stretch/>
        </p:blipFill>
        <p:spPr>
          <a:xfrm>
            <a:off x="7939" y="0"/>
            <a:ext cx="9144000" cy="6858000"/>
          </a:xfrm>
          <a:prstGeom prst="rect">
            <a:avLst/>
          </a:prstGeom>
          <a:noFill/>
          <a:ln>
            <a:noFill/>
          </a:ln>
        </p:spPr>
      </p:pic>
      <p:sp>
        <p:nvSpPr>
          <p:cNvPr id="348" name="Google Shape;348;p6"/>
          <p:cNvSpPr/>
          <p:nvPr/>
        </p:nvSpPr>
        <p:spPr>
          <a:xfrm>
            <a:off x="0" y="0"/>
            <a:ext cx="9141714" cy="455703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49" name="Google Shape;349;p6"/>
          <p:cNvSpPr/>
          <p:nvPr/>
        </p:nvSpPr>
        <p:spPr>
          <a:xfrm>
            <a:off x="0" y="4557357"/>
            <a:ext cx="6734003" cy="1660332"/>
          </a:xfrm>
          <a:prstGeom prst="rect">
            <a:avLst/>
          </a:prstGeom>
          <a:solidFill>
            <a:srgbClr val="0C0C0C">
              <a:alpha val="8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50" name="Google Shape;350;p6"/>
          <p:cNvSpPr txBox="1">
            <a:spLocks noGrp="1"/>
          </p:cNvSpPr>
          <p:nvPr>
            <p:ph type="title"/>
          </p:nvPr>
        </p:nvSpPr>
        <p:spPr>
          <a:xfrm>
            <a:off x="518181" y="4710483"/>
            <a:ext cx="6100108" cy="94024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2"/>
              </a:buClr>
              <a:buSzPts val="1400"/>
              <a:buFont typeface="Trebuchet MS"/>
              <a:buNone/>
            </a:pPr>
            <a:r>
              <a:rPr lang="en-US" sz="4200" b="0" i="0" u="none" strike="noStrike" cap="none"/>
              <a:t>General Spending</a:t>
            </a:r>
            <a:endParaRPr sz="4200"/>
          </a:p>
        </p:txBody>
      </p:sp>
      <p:sp>
        <p:nvSpPr>
          <p:cNvPr id="351" name="Google Shape;351;p6"/>
          <p:cNvSpPr/>
          <p:nvPr/>
        </p:nvSpPr>
        <p:spPr>
          <a:xfrm>
            <a:off x="6841725" y="4557357"/>
            <a:ext cx="2307832" cy="1660332"/>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52" name="Google Shape;352;p6"/>
          <p:cNvSpPr/>
          <p:nvPr/>
        </p:nvSpPr>
        <p:spPr>
          <a:xfrm>
            <a:off x="7939" y="6210130"/>
            <a:ext cx="6726064" cy="275942"/>
          </a:xfrm>
          <a:prstGeom prst="rect">
            <a:avLst/>
          </a:prstGeom>
          <a:blipFill rotWithShape="1">
            <a:blip r:embed="rId6">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353" name="Google Shape;353;p6"/>
          <p:cNvSpPr/>
          <p:nvPr/>
        </p:nvSpPr>
        <p:spPr>
          <a:xfrm>
            <a:off x="6841725" y="6210130"/>
            <a:ext cx="2310214" cy="275942"/>
          </a:xfrm>
          <a:prstGeom prst="rect">
            <a:avLst/>
          </a:prstGeom>
          <a:blipFill rotWithShape="1">
            <a:blip r:embed="rId7">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grpSp>
        <p:nvGrpSpPr>
          <p:cNvPr id="354" name="Google Shape;354;p6"/>
          <p:cNvGrpSpPr/>
          <p:nvPr/>
        </p:nvGrpSpPr>
        <p:grpSpPr>
          <a:xfrm>
            <a:off x="1629886" y="574366"/>
            <a:ext cx="5542166" cy="2254557"/>
            <a:chOff x="121675" y="659285"/>
            <a:chExt cx="8145000" cy="3150000"/>
          </a:xfrm>
        </p:grpSpPr>
        <p:sp>
          <p:nvSpPr>
            <p:cNvPr id="355" name="Google Shape;355;p6"/>
            <p:cNvSpPr/>
            <p:nvPr/>
          </p:nvSpPr>
          <p:spPr>
            <a:xfrm>
              <a:off x="472675" y="659285"/>
              <a:ext cx="1098000" cy="1098000"/>
            </a:xfrm>
            <a:prstGeom prst="ellipse">
              <a:avLst/>
            </a:prstGeom>
            <a:solidFill>
              <a:srgbClr val="F76F8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56" name="Google Shape;356;p6"/>
            <p:cNvSpPr/>
            <p:nvPr/>
          </p:nvSpPr>
          <p:spPr>
            <a:xfrm>
              <a:off x="706675" y="893285"/>
              <a:ext cx="630000" cy="630000"/>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57" name="Google Shape;357;p6"/>
            <p:cNvSpPr/>
            <p:nvPr/>
          </p:nvSpPr>
          <p:spPr>
            <a:xfrm>
              <a:off x="121675" y="2099285"/>
              <a:ext cx="1800000" cy="17100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58" name="Google Shape;358;p6"/>
            <p:cNvSpPr txBox="1"/>
            <p:nvPr/>
          </p:nvSpPr>
          <p:spPr>
            <a:xfrm>
              <a:off x="121675" y="2099285"/>
              <a:ext cx="1800000" cy="171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774"/>
                </a:spcAft>
                <a:buNone/>
              </a:pPr>
              <a:r>
                <a:rPr lang="en-US" sz="697" b="1">
                  <a:solidFill>
                    <a:srgbClr val="555555"/>
                  </a:solidFill>
                  <a:latin typeface="Trebuchet MS"/>
                  <a:ea typeface="Trebuchet MS"/>
                  <a:cs typeface="Trebuchet MS"/>
                  <a:sym typeface="Trebuchet MS"/>
                </a:rPr>
                <a:t>HAVING GUEST CLINICIANS DURING BAND CAMP (&amp; PERIODICALLY THROUGHOUT THE SCHOOL YEAR)</a:t>
              </a:r>
              <a:endParaRPr sz="1800" b="1" i="0" u="none" strike="noStrike" cap="none">
                <a:solidFill>
                  <a:schemeClr val="lt1"/>
                </a:solidFill>
                <a:latin typeface="Trebuchet MS"/>
                <a:ea typeface="Trebuchet MS"/>
                <a:cs typeface="Trebuchet MS"/>
                <a:sym typeface="Trebuchet MS"/>
              </a:endParaRPr>
            </a:p>
          </p:txBody>
        </p:sp>
        <p:sp>
          <p:nvSpPr>
            <p:cNvPr id="359" name="Google Shape;359;p6"/>
            <p:cNvSpPr/>
            <p:nvPr/>
          </p:nvSpPr>
          <p:spPr>
            <a:xfrm>
              <a:off x="2587675" y="659285"/>
              <a:ext cx="1098000" cy="1098000"/>
            </a:xfrm>
            <a:prstGeom prst="ellipse">
              <a:avLst/>
            </a:prstGeom>
            <a:solidFill>
              <a:srgbClr val="F27E9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60" name="Google Shape;360;p6"/>
            <p:cNvSpPr/>
            <p:nvPr/>
          </p:nvSpPr>
          <p:spPr>
            <a:xfrm>
              <a:off x="2821675" y="893285"/>
              <a:ext cx="630000" cy="630000"/>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61" name="Google Shape;361;p6"/>
            <p:cNvSpPr/>
            <p:nvPr/>
          </p:nvSpPr>
          <p:spPr>
            <a:xfrm>
              <a:off x="2236675" y="2099285"/>
              <a:ext cx="1800000" cy="17100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62" name="Google Shape;362;p6"/>
            <p:cNvSpPr txBox="1"/>
            <p:nvPr/>
          </p:nvSpPr>
          <p:spPr>
            <a:xfrm>
              <a:off x="2236675" y="2099285"/>
              <a:ext cx="1800000" cy="171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774"/>
                </a:spcAft>
                <a:buNone/>
              </a:pPr>
              <a:r>
                <a:rPr lang="en-US" sz="542" b="1">
                  <a:solidFill>
                    <a:srgbClr val="555555"/>
                  </a:solidFill>
                  <a:latin typeface="Arial"/>
                  <a:ea typeface="Arial"/>
                  <a:cs typeface="Arial"/>
                  <a:sym typeface="Arial"/>
                </a:rPr>
                <a:t>BUYING RIGHTS TO THE MUSIC THAT THE STUDENTS PLAY THROUGHOUT THE YEAR/ AND PAYING FOR MARCHING CHARTS TO BE CREATED</a:t>
              </a:r>
              <a:endParaRPr sz="1400" b="0" i="0" u="none" strike="noStrike" cap="none">
                <a:solidFill>
                  <a:schemeClr val="lt1"/>
                </a:solidFill>
                <a:latin typeface="Arial"/>
                <a:ea typeface="Arial"/>
                <a:cs typeface="Arial"/>
                <a:sym typeface="Arial"/>
              </a:endParaRPr>
            </a:p>
          </p:txBody>
        </p:sp>
        <p:sp>
          <p:nvSpPr>
            <p:cNvPr id="363" name="Google Shape;363;p6"/>
            <p:cNvSpPr/>
            <p:nvPr/>
          </p:nvSpPr>
          <p:spPr>
            <a:xfrm>
              <a:off x="4702675" y="659285"/>
              <a:ext cx="1098000" cy="1098000"/>
            </a:xfrm>
            <a:prstGeom prst="ellipse">
              <a:avLst/>
            </a:prstGeom>
            <a:solidFill>
              <a:srgbClr val="EE8D9C"/>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64" name="Google Shape;364;p6"/>
            <p:cNvSpPr/>
            <p:nvPr/>
          </p:nvSpPr>
          <p:spPr>
            <a:xfrm>
              <a:off x="4936675" y="893285"/>
              <a:ext cx="630000" cy="630000"/>
            </a:xfrm>
            <a:prstGeom prst="rect">
              <a:avLst/>
            </a:prstGeom>
            <a:blipFill rotWithShape="1">
              <a:blip r:embed="rId10">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65" name="Google Shape;365;p6"/>
            <p:cNvSpPr/>
            <p:nvPr/>
          </p:nvSpPr>
          <p:spPr>
            <a:xfrm>
              <a:off x="4351675" y="2099285"/>
              <a:ext cx="1800000" cy="17100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66" name="Google Shape;366;p6"/>
            <p:cNvSpPr txBox="1"/>
            <p:nvPr/>
          </p:nvSpPr>
          <p:spPr>
            <a:xfrm>
              <a:off x="4351675" y="2099285"/>
              <a:ext cx="1800000" cy="171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774"/>
                </a:spcAft>
                <a:buNone/>
              </a:pPr>
              <a:r>
                <a:rPr lang="en-US" sz="542" b="1">
                  <a:solidFill>
                    <a:srgbClr val="555555"/>
                  </a:solidFill>
                  <a:latin typeface="Arial"/>
                  <a:ea typeface="Arial"/>
                  <a:cs typeface="Arial"/>
                  <a:sym typeface="Arial"/>
                </a:rPr>
                <a:t>RENTING A TRUCK FOR EACH AWAY GAME, PAYING FOR TOLLS AND GAS</a:t>
              </a:r>
              <a:endParaRPr sz="1400" b="0" i="0" u="none" strike="noStrike" cap="none">
                <a:solidFill>
                  <a:schemeClr val="lt1"/>
                </a:solidFill>
                <a:latin typeface="Arial"/>
                <a:ea typeface="Arial"/>
                <a:cs typeface="Arial"/>
                <a:sym typeface="Arial"/>
              </a:endParaRPr>
            </a:p>
          </p:txBody>
        </p:sp>
        <p:sp>
          <p:nvSpPr>
            <p:cNvPr id="367" name="Google Shape;367;p6"/>
            <p:cNvSpPr/>
            <p:nvPr/>
          </p:nvSpPr>
          <p:spPr>
            <a:xfrm>
              <a:off x="6817675" y="659285"/>
              <a:ext cx="1098000" cy="1098000"/>
            </a:xfrm>
            <a:prstGeom prst="ellipse">
              <a:avLst/>
            </a:prstGeom>
            <a:solidFill>
              <a:srgbClr val="EB9BA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68" name="Google Shape;368;p6"/>
            <p:cNvSpPr/>
            <p:nvPr/>
          </p:nvSpPr>
          <p:spPr>
            <a:xfrm>
              <a:off x="7051675" y="893285"/>
              <a:ext cx="630000" cy="630000"/>
            </a:xfrm>
            <a:prstGeom prst="rect">
              <a:avLst/>
            </a:prstGeom>
            <a:blipFill rotWithShape="1">
              <a:blip r:embed="rId11">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69" name="Google Shape;369;p6"/>
            <p:cNvSpPr/>
            <p:nvPr/>
          </p:nvSpPr>
          <p:spPr>
            <a:xfrm>
              <a:off x="6466675" y="2099285"/>
              <a:ext cx="1800000" cy="17100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70" name="Google Shape;370;p6"/>
            <p:cNvSpPr txBox="1"/>
            <p:nvPr/>
          </p:nvSpPr>
          <p:spPr>
            <a:xfrm>
              <a:off x="6466675" y="2099285"/>
              <a:ext cx="1800000" cy="17100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774"/>
                </a:spcAft>
                <a:buNone/>
              </a:pPr>
              <a:r>
                <a:rPr lang="en-US" sz="542" b="1">
                  <a:solidFill>
                    <a:srgbClr val="555555"/>
                  </a:solidFill>
                  <a:latin typeface="Arial"/>
                  <a:ea typeface="Arial"/>
                  <a:cs typeface="Arial"/>
                  <a:sym typeface="Arial"/>
                </a:rPr>
                <a:t>DRY CLEANING ALL MARCHING UNIFORMS SEVERAL TIMES A YEAR</a:t>
              </a:r>
              <a:endParaRPr sz="1400" b="0" i="0" u="none" strike="noStrike" cap="none">
                <a:solidFill>
                  <a:schemeClr val="lt1"/>
                </a:solidFill>
                <a:latin typeface="Arial"/>
                <a:ea typeface="Arial"/>
                <a:cs typeface="Arial"/>
                <a:sym typeface="Arial"/>
              </a:endParaRPr>
            </a:p>
          </p:txBody>
        </p:sp>
      </p:grpSp>
      <p:grpSp>
        <p:nvGrpSpPr>
          <p:cNvPr id="371" name="Google Shape;371;p6"/>
          <p:cNvGrpSpPr/>
          <p:nvPr/>
        </p:nvGrpSpPr>
        <p:grpSpPr>
          <a:xfrm>
            <a:off x="92206" y="2147517"/>
            <a:ext cx="7562459" cy="2880908"/>
            <a:chOff x="4130" y="1019967"/>
            <a:chExt cx="8544067" cy="1852652"/>
          </a:xfrm>
        </p:grpSpPr>
        <p:sp>
          <p:nvSpPr>
            <p:cNvPr id="372" name="Google Shape;372;p6"/>
            <p:cNvSpPr/>
            <p:nvPr/>
          </p:nvSpPr>
          <p:spPr>
            <a:xfrm>
              <a:off x="1400029" y="1245933"/>
              <a:ext cx="559249" cy="559249"/>
            </a:xfrm>
            <a:prstGeom prst="rect">
              <a:avLst/>
            </a:prstGeom>
            <a:blipFill rotWithShape="1">
              <a:blip r:embed="rId12">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73" name="Google Shape;373;p6"/>
            <p:cNvSpPr/>
            <p:nvPr/>
          </p:nvSpPr>
          <p:spPr>
            <a:xfrm>
              <a:off x="4130" y="1850780"/>
              <a:ext cx="1242773" cy="97868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74" name="Google Shape;374;p6"/>
            <p:cNvSpPr txBox="1"/>
            <p:nvPr/>
          </p:nvSpPr>
          <p:spPr>
            <a:xfrm>
              <a:off x="1209448" y="1893935"/>
              <a:ext cx="1242774" cy="978684"/>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660"/>
                </a:spcAft>
                <a:buNone/>
              </a:pPr>
              <a:r>
                <a:rPr lang="en-US" sz="510" b="1">
                  <a:solidFill>
                    <a:srgbClr val="555555"/>
                  </a:solidFill>
                  <a:latin typeface="Arial"/>
                  <a:ea typeface="Arial"/>
                  <a:cs typeface="Arial"/>
                  <a:sym typeface="Arial"/>
                </a:rPr>
                <a:t>Entry fees to festivals and musical performance assessment events</a:t>
              </a:r>
              <a:endParaRPr sz="1600" b="0" i="0" u="none" strike="noStrike" cap="none">
                <a:solidFill>
                  <a:schemeClr val="lt1"/>
                </a:solidFill>
                <a:latin typeface="Arial"/>
                <a:ea typeface="Arial"/>
                <a:cs typeface="Arial"/>
                <a:sym typeface="Arial"/>
              </a:endParaRPr>
            </a:p>
          </p:txBody>
        </p:sp>
        <p:sp>
          <p:nvSpPr>
            <p:cNvPr id="375" name="Google Shape;375;p6"/>
            <p:cNvSpPr/>
            <p:nvPr/>
          </p:nvSpPr>
          <p:spPr>
            <a:xfrm>
              <a:off x="3133476" y="1201941"/>
              <a:ext cx="559249" cy="559249"/>
            </a:xfrm>
            <a:prstGeom prst="rect">
              <a:avLst/>
            </a:prstGeom>
            <a:blipFill rotWithShape="1">
              <a:blip r:embed="rId13">
                <a:alphaModFix/>
              </a:blip>
              <a:stretch>
                <a:fillRect/>
              </a:stretch>
            </a:blipFill>
            <a:ln w="15875" cap="flat" cmpd="sng">
              <a:solidFill>
                <a:schemeClr val="lt1">
                  <a:alpha val="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76" name="Google Shape;376;p6"/>
            <p:cNvSpPr/>
            <p:nvPr/>
          </p:nvSpPr>
          <p:spPr>
            <a:xfrm>
              <a:off x="1464389" y="1850780"/>
              <a:ext cx="1242773" cy="97868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77" name="Google Shape;377;p6"/>
            <p:cNvSpPr txBox="1"/>
            <p:nvPr/>
          </p:nvSpPr>
          <p:spPr>
            <a:xfrm>
              <a:off x="2757476" y="1868520"/>
              <a:ext cx="1242774" cy="978684"/>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660"/>
                </a:spcAft>
                <a:buNone/>
              </a:pPr>
              <a:r>
                <a:rPr lang="en-US" sz="510" b="1">
                  <a:solidFill>
                    <a:srgbClr val="555555"/>
                  </a:solidFill>
                  <a:latin typeface="Arial"/>
                  <a:ea typeface="Arial"/>
                  <a:cs typeface="Arial"/>
                  <a:sym typeface="Arial"/>
                </a:rPr>
                <a:t>Operational fees of the organization (insurance, CPA fees for the tax return, etc)</a:t>
              </a:r>
              <a:endParaRPr sz="1800">
                <a:solidFill>
                  <a:schemeClr val="lt1"/>
                </a:solidFill>
                <a:latin typeface="Trebuchet MS"/>
                <a:ea typeface="Trebuchet MS"/>
                <a:cs typeface="Trebuchet MS"/>
                <a:sym typeface="Trebuchet MS"/>
              </a:endParaRPr>
            </a:p>
          </p:txBody>
        </p:sp>
        <p:sp>
          <p:nvSpPr>
            <p:cNvPr id="378" name="Google Shape;378;p6"/>
            <p:cNvSpPr/>
            <p:nvPr/>
          </p:nvSpPr>
          <p:spPr>
            <a:xfrm>
              <a:off x="2924648" y="1850780"/>
              <a:ext cx="1242773" cy="97868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79" name="Google Shape;379;p6"/>
            <p:cNvSpPr/>
            <p:nvPr/>
          </p:nvSpPr>
          <p:spPr>
            <a:xfrm>
              <a:off x="4726669" y="1019967"/>
              <a:ext cx="559248" cy="559248"/>
            </a:xfrm>
            <a:prstGeom prst="rect">
              <a:avLst/>
            </a:prstGeom>
            <a:blipFill rotWithShape="1">
              <a:blip r:embed="rId14">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80" name="Google Shape;380;p6"/>
            <p:cNvSpPr/>
            <p:nvPr/>
          </p:nvSpPr>
          <p:spPr>
            <a:xfrm>
              <a:off x="4384907" y="1850780"/>
              <a:ext cx="1242773" cy="97868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81" name="Google Shape;381;p6"/>
            <p:cNvSpPr txBox="1"/>
            <p:nvPr/>
          </p:nvSpPr>
          <p:spPr>
            <a:xfrm>
              <a:off x="4384907" y="1850780"/>
              <a:ext cx="1242773" cy="978684"/>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660"/>
                </a:spcAft>
                <a:buNone/>
              </a:pPr>
              <a:r>
                <a:rPr lang="en-US" sz="510" b="1">
                  <a:solidFill>
                    <a:srgbClr val="555555"/>
                  </a:solidFill>
                  <a:latin typeface="Arial"/>
                  <a:ea typeface="Arial"/>
                  <a:cs typeface="Arial"/>
                  <a:sym typeface="Arial"/>
                </a:rPr>
                <a:t>Maintaining school-owned instruments</a:t>
              </a:r>
              <a:endParaRPr sz="1600" b="0" i="0" u="none" strike="noStrike" cap="none">
                <a:solidFill>
                  <a:schemeClr val="lt1"/>
                </a:solidFill>
                <a:latin typeface="Arial"/>
                <a:ea typeface="Arial"/>
                <a:cs typeface="Arial"/>
                <a:sym typeface="Arial"/>
              </a:endParaRPr>
            </a:p>
          </p:txBody>
        </p:sp>
        <p:sp>
          <p:nvSpPr>
            <p:cNvPr id="382" name="Google Shape;382;p6"/>
            <p:cNvSpPr/>
            <p:nvPr/>
          </p:nvSpPr>
          <p:spPr>
            <a:xfrm>
              <a:off x="6186928" y="1019967"/>
              <a:ext cx="559248" cy="559248"/>
            </a:xfrm>
            <a:prstGeom prst="rect">
              <a:avLst/>
            </a:prstGeom>
            <a:blipFill rotWithShape="1">
              <a:blip r:embed="rId15">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83" name="Google Shape;383;p6"/>
            <p:cNvSpPr/>
            <p:nvPr/>
          </p:nvSpPr>
          <p:spPr>
            <a:xfrm>
              <a:off x="5845165" y="1850780"/>
              <a:ext cx="1242773" cy="97868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84" name="Google Shape;384;p6"/>
            <p:cNvSpPr txBox="1"/>
            <p:nvPr/>
          </p:nvSpPr>
          <p:spPr>
            <a:xfrm>
              <a:off x="5845165" y="1850780"/>
              <a:ext cx="1242773" cy="978684"/>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660"/>
                </a:spcAft>
                <a:buNone/>
              </a:pPr>
              <a:r>
                <a:rPr lang="en-US" sz="510" b="1">
                  <a:solidFill>
                    <a:srgbClr val="555555"/>
                  </a:solidFill>
                  <a:latin typeface="Arial"/>
                  <a:ea typeface="Arial"/>
                  <a:cs typeface="Arial"/>
                  <a:sym typeface="Arial"/>
                </a:rPr>
                <a:t>Purchasing school-owned instruments</a:t>
              </a:r>
              <a:endParaRPr sz="1600" b="0" i="0" u="none" strike="noStrike" cap="none">
                <a:solidFill>
                  <a:schemeClr val="lt1"/>
                </a:solidFill>
                <a:latin typeface="Arial"/>
                <a:ea typeface="Arial"/>
                <a:cs typeface="Arial"/>
                <a:sym typeface="Arial"/>
              </a:endParaRPr>
            </a:p>
          </p:txBody>
        </p:sp>
        <p:sp>
          <p:nvSpPr>
            <p:cNvPr id="385" name="Google Shape;385;p6"/>
            <p:cNvSpPr/>
            <p:nvPr/>
          </p:nvSpPr>
          <p:spPr>
            <a:xfrm>
              <a:off x="7647187" y="1019967"/>
              <a:ext cx="559248" cy="559248"/>
            </a:xfrm>
            <a:prstGeom prst="rect">
              <a:avLst/>
            </a:prstGeom>
            <a:blipFill rotWithShape="1">
              <a:blip r:embed="rId16">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86" name="Google Shape;386;p6"/>
            <p:cNvSpPr/>
            <p:nvPr/>
          </p:nvSpPr>
          <p:spPr>
            <a:xfrm>
              <a:off x="7305424" y="1850780"/>
              <a:ext cx="1242773" cy="97868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1800"/>
                <a:buFont typeface="Trebuchet MS"/>
                <a:buNone/>
              </a:pPr>
              <a:endParaRPr sz="1800">
                <a:solidFill>
                  <a:schemeClr val="lt1"/>
                </a:solidFill>
                <a:latin typeface="Trebuchet MS"/>
                <a:ea typeface="Trebuchet MS"/>
                <a:cs typeface="Trebuchet MS"/>
                <a:sym typeface="Trebuchet MS"/>
              </a:endParaRPr>
            </a:p>
          </p:txBody>
        </p:sp>
        <p:sp>
          <p:nvSpPr>
            <p:cNvPr id="387" name="Google Shape;387;p6"/>
            <p:cNvSpPr txBox="1"/>
            <p:nvPr/>
          </p:nvSpPr>
          <p:spPr>
            <a:xfrm>
              <a:off x="7305424" y="1850780"/>
              <a:ext cx="1242773" cy="978684"/>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660"/>
                </a:spcAft>
                <a:buNone/>
              </a:pPr>
              <a:r>
                <a:rPr lang="en-US" sz="510" b="1">
                  <a:solidFill>
                    <a:srgbClr val="555555"/>
                  </a:solidFill>
                  <a:latin typeface="Arial"/>
                  <a:ea typeface="Arial"/>
                  <a:cs typeface="Arial"/>
                  <a:sym typeface="Arial"/>
                </a:rPr>
                <a:t>Renting a venue/ providing catering  for end of year Band Banquet</a:t>
              </a:r>
              <a:endParaRPr sz="1600" b="0" i="0" u="none" strike="noStrike" cap="none">
                <a:solidFill>
                  <a:schemeClr val="lt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97D9E1-9EF0-3066-0F4F-70529DCB9B6C}"/>
              </a:ext>
            </a:extLst>
          </p:cNvPr>
          <p:cNvSpPr txBox="1"/>
          <p:nvPr/>
        </p:nvSpPr>
        <p:spPr>
          <a:xfrm>
            <a:off x="872836" y="490348"/>
            <a:ext cx="6172199" cy="2554545"/>
          </a:xfrm>
          <a:prstGeom prst="rect">
            <a:avLst/>
          </a:prstGeom>
          <a:noFill/>
        </p:spPr>
        <p:txBody>
          <a:bodyPr wrap="square">
            <a:spAutoFit/>
          </a:bodyPr>
          <a:lstStyle/>
          <a:p>
            <a:r>
              <a:rPr lang="en-US" sz="8000" dirty="0"/>
              <a:t>Registration Night </a:t>
            </a:r>
          </a:p>
        </p:txBody>
      </p:sp>
    </p:spTree>
    <p:extLst>
      <p:ext uri="{BB962C8B-B14F-4D97-AF65-F5344CB8AC3E}">
        <p14:creationId xmlns:p14="http://schemas.microsoft.com/office/powerpoint/2010/main" val="1602237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98"/>
        <p:cNvGrpSpPr/>
        <p:nvPr/>
      </p:nvGrpSpPr>
      <p:grpSpPr>
        <a:xfrm>
          <a:off x="0" y="0"/>
          <a:ext cx="0" cy="0"/>
          <a:chOff x="0" y="0"/>
          <a:chExt cx="0" cy="0"/>
        </a:xfrm>
      </p:grpSpPr>
      <p:sp>
        <p:nvSpPr>
          <p:cNvPr id="399" name="Google Shape;399;p8"/>
          <p:cNvSpPr txBox="1">
            <a:spLocks noGrp="1"/>
          </p:cNvSpPr>
          <p:nvPr>
            <p:ph type="title"/>
          </p:nvPr>
        </p:nvSpPr>
        <p:spPr>
          <a:xfrm>
            <a:off x="5016963" y="2180150"/>
            <a:ext cx="3549300" cy="1080900"/>
          </a:xfrm>
          <a:prstGeom prst="rect">
            <a:avLst/>
          </a:prstGeom>
          <a:noFill/>
          <a:ln>
            <a:noFill/>
          </a:ln>
        </p:spPr>
        <p:txBody>
          <a:bodyPr spcFirstLastPara="1" wrap="square" lIns="87400" tIns="43675" rIns="87400" bIns="43675" anchor="t" anchorCtr="0">
            <a:normAutofit/>
          </a:bodyPr>
          <a:lstStyle/>
          <a:p>
            <a:pPr marL="0" lvl="0" indent="0" algn="l" rtl="0">
              <a:lnSpc>
                <a:spcPct val="90000"/>
              </a:lnSpc>
              <a:spcBef>
                <a:spcPts val="0"/>
              </a:spcBef>
              <a:spcAft>
                <a:spcPts val="0"/>
              </a:spcAft>
              <a:buClr>
                <a:schemeClr val="lt1"/>
              </a:buClr>
              <a:buSzPts val="2485"/>
              <a:buFont typeface="Arial"/>
              <a:buNone/>
            </a:pPr>
            <a:r>
              <a:rPr lang="en-US" sz="2485"/>
              <a:t>ADDITIONAL EXPENSES THAT MAY OCCUR:</a:t>
            </a:r>
            <a:endParaRPr sz="3441"/>
          </a:p>
        </p:txBody>
      </p:sp>
      <p:sp>
        <p:nvSpPr>
          <p:cNvPr id="400" name="Google Shape;400;p8"/>
          <p:cNvSpPr txBox="1"/>
          <p:nvPr/>
        </p:nvSpPr>
        <p:spPr>
          <a:xfrm>
            <a:off x="162625" y="2044375"/>
            <a:ext cx="4341900" cy="878100"/>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chemeClr val="lt1"/>
              </a:buClr>
              <a:buSzPct val="140000"/>
              <a:buFont typeface="Arial"/>
              <a:buNone/>
            </a:pPr>
            <a:r>
              <a:rPr lang="en-US" sz="2000" b="0" i="0" u="none" strike="noStrike" cap="none">
                <a:solidFill>
                  <a:schemeClr val="lt1"/>
                </a:solidFill>
                <a:latin typeface="Arial"/>
                <a:ea typeface="Arial"/>
                <a:cs typeface="Arial"/>
                <a:sym typeface="Arial"/>
              </a:rPr>
              <a:t>ITEMS INCLUDED WITH THE DUES (See </a:t>
            </a:r>
            <a:r>
              <a:rPr lang="en-US" sz="2000">
                <a:solidFill>
                  <a:schemeClr val="lt1"/>
                </a:solidFill>
              </a:rPr>
              <a:t>Registration Form for break down of continuity items). Sample below. </a:t>
            </a:r>
            <a:endParaRPr sz="1000">
              <a:solidFill>
                <a:schemeClr val="lt1"/>
              </a:solidFill>
              <a:latin typeface="Trebuchet MS"/>
              <a:ea typeface="Trebuchet MS"/>
              <a:cs typeface="Trebuchet MS"/>
              <a:sym typeface="Trebuchet MS"/>
            </a:endParaRPr>
          </a:p>
        </p:txBody>
      </p:sp>
      <p:grpSp>
        <p:nvGrpSpPr>
          <p:cNvPr id="401" name="Google Shape;401;p8"/>
          <p:cNvGrpSpPr/>
          <p:nvPr/>
        </p:nvGrpSpPr>
        <p:grpSpPr>
          <a:xfrm>
            <a:off x="4735375" y="3086125"/>
            <a:ext cx="4341971" cy="2207386"/>
            <a:chOff x="797678" y="6362"/>
            <a:chExt cx="6084601" cy="1925494"/>
          </a:xfrm>
        </p:grpSpPr>
        <p:sp>
          <p:nvSpPr>
            <p:cNvPr id="402" name="Google Shape;402;p8"/>
            <p:cNvSpPr/>
            <p:nvPr/>
          </p:nvSpPr>
          <p:spPr>
            <a:xfrm>
              <a:off x="797678" y="6362"/>
              <a:ext cx="797998" cy="797998"/>
            </a:xfrm>
            <a:prstGeom prst="ellipse">
              <a:avLst/>
            </a:prstGeom>
            <a:solidFill>
              <a:srgbClr val="F9DBC8"/>
            </a:solidFill>
            <a:ln>
              <a:noFill/>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03" name="Google Shape;403;p8"/>
            <p:cNvSpPr/>
            <p:nvPr/>
          </p:nvSpPr>
          <p:spPr>
            <a:xfrm>
              <a:off x="965257" y="173942"/>
              <a:ext cx="462839" cy="462839"/>
            </a:xfrm>
            <a:prstGeom prst="rect">
              <a:avLst/>
            </a:prstGeom>
            <a:blipFill rotWithShape="1">
              <a:blip r:embed="rId3">
                <a:alphaModFix/>
              </a:blip>
              <a:stretch>
                <a:fillRect/>
              </a:stretch>
            </a:blipFill>
            <a:ln w="12150" cap="flat" cmpd="sng">
              <a:solidFill>
                <a:schemeClr val="lt1"/>
              </a:solidFill>
              <a:prstDash val="solid"/>
              <a:round/>
              <a:headEnd type="none" w="sm" len="sm"/>
              <a:tailEnd type="none" w="sm" len="sm"/>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04" name="Google Shape;404;p8"/>
            <p:cNvSpPr/>
            <p:nvPr/>
          </p:nvSpPr>
          <p:spPr>
            <a:xfrm>
              <a:off x="1766676" y="6362"/>
              <a:ext cx="1880996" cy="797998"/>
            </a:xfrm>
            <a:prstGeom prst="rect">
              <a:avLst/>
            </a:prstGeom>
            <a:noFill/>
            <a:ln>
              <a:noFill/>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05" name="Google Shape;405;p8"/>
            <p:cNvSpPr txBox="1"/>
            <p:nvPr/>
          </p:nvSpPr>
          <p:spPr>
            <a:xfrm>
              <a:off x="1766676" y="6362"/>
              <a:ext cx="1880996" cy="79799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529"/>
                <a:buFont typeface="Trebuchet MS"/>
                <a:buNone/>
              </a:pPr>
              <a:r>
                <a:rPr lang="en-US" sz="1529" b="0" i="0">
                  <a:solidFill>
                    <a:schemeClr val="lt1"/>
                  </a:solidFill>
                  <a:latin typeface="Trebuchet MS"/>
                  <a:ea typeface="Trebuchet MS"/>
                  <a:cs typeface="Trebuchet MS"/>
                  <a:sym typeface="Trebuchet MS"/>
                </a:rPr>
                <a:t>SPIRIT WEAR/  </a:t>
              </a:r>
              <a:endParaRPr sz="1338"/>
            </a:p>
            <a:p>
              <a:pPr marL="0" marR="0" lvl="0" indent="0" algn="l" rtl="0">
                <a:lnSpc>
                  <a:spcPct val="100000"/>
                </a:lnSpc>
                <a:spcBef>
                  <a:spcPts val="535"/>
                </a:spcBef>
                <a:spcAft>
                  <a:spcPts val="0"/>
                </a:spcAft>
                <a:buClr>
                  <a:schemeClr val="lt1"/>
                </a:buClr>
                <a:buSzPts val="1529"/>
                <a:buFont typeface="Trebuchet MS"/>
                <a:buNone/>
              </a:pPr>
              <a:r>
                <a:rPr lang="en-US" sz="1529" b="0" i="0">
                  <a:solidFill>
                    <a:schemeClr val="lt1"/>
                  </a:solidFill>
                  <a:latin typeface="Trebuchet MS"/>
                  <a:ea typeface="Trebuchet MS"/>
                  <a:cs typeface="Trebuchet MS"/>
                  <a:sym typeface="Trebuchet MS"/>
                </a:rPr>
                <a:t>Pre-Order Items</a:t>
              </a:r>
              <a:endParaRPr sz="1529">
                <a:solidFill>
                  <a:schemeClr val="lt1"/>
                </a:solidFill>
                <a:latin typeface="Trebuchet MS"/>
                <a:ea typeface="Trebuchet MS"/>
                <a:cs typeface="Trebuchet MS"/>
                <a:sym typeface="Trebuchet MS"/>
              </a:endParaRPr>
            </a:p>
          </p:txBody>
        </p:sp>
        <p:sp>
          <p:nvSpPr>
            <p:cNvPr id="406" name="Google Shape;406;p8"/>
            <p:cNvSpPr/>
            <p:nvPr/>
          </p:nvSpPr>
          <p:spPr>
            <a:xfrm>
              <a:off x="3975422" y="6362"/>
              <a:ext cx="797998" cy="797998"/>
            </a:xfrm>
            <a:prstGeom prst="ellipse">
              <a:avLst/>
            </a:prstGeom>
            <a:solidFill>
              <a:srgbClr val="F9DBC8"/>
            </a:solidFill>
            <a:ln>
              <a:noFill/>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07" name="Google Shape;407;p8"/>
            <p:cNvSpPr/>
            <p:nvPr/>
          </p:nvSpPr>
          <p:spPr>
            <a:xfrm>
              <a:off x="4143002" y="173942"/>
              <a:ext cx="462839" cy="462839"/>
            </a:xfrm>
            <a:prstGeom prst="rect">
              <a:avLst/>
            </a:prstGeom>
            <a:blipFill rotWithShape="1">
              <a:blip r:embed="rId4">
                <a:alphaModFix/>
              </a:blip>
              <a:stretch>
                <a:fillRect/>
              </a:stretch>
            </a:blipFill>
            <a:ln w="12150" cap="flat" cmpd="sng">
              <a:solidFill>
                <a:schemeClr val="lt1"/>
              </a:solidFill>
              <a:prstDash val="solid"/>
              <a:round/>
              <a:headEnd type="none" w="sm" len="sm"/>
              <a:tailEnd type="none" w="sm" len="sm"/>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08" name="Google Shape;408;p8"/>
            <p:cNvSpPr/>
            <p:nvPr/>
          </p:nvSpPr>
          <p:spPr>
            <a:xfrm>
              <a:off x="4887558" y="6362"/>
              <a:ext cx="1994721" cy="797998"/>
            </a:xfrm>
            <a:prstGeom prst="rect">
              <a:avLst/>
            </a:prstGeom>
            <a:noFill/>
            <a:ln>
              <a:noFill/>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09" name="Google Shape;409;p8"/>
            <p:cNvSpPr txBox="1"/>
            <p:nvPr/>
          </p:nvSpPr>
          <p:spPr>
            <a:xfrm>
              <a:off x="4887558" y="6362"/>
              <a:ext cx="1994721" cy="79799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529"/>
                <a:buFont typeface="Trebuchet MS"/>
                <a:buNone/>
              </a:pPr>
              <a:r>
                <a:rPr lang="en-US" sz="1529" b="0" i="0">
                  <a:solidFill>
                    <a:schemeClr val="lt1"/>
                  </a:solidFill>
                  <a:latin typeface="Trebuchet MS"/>
                  <a:ea typeface="Trebuchet MS"/>
                  <a:cs typeface="Trebuchet MS"/>
                  <a:sym typeface="Trebuchet MS"/>
                </a:rPr>
                <a:t>INSTRUMENT RENTAL (if applicable / available) </a:t>
              </a:r>
              <a:endParaRPr sz="1529">
                <a:solidFill>
                  <a:schemeClr val="lt1"/>
                </a:solidFill>
                <a:latin typeface="Trebuchet MS"/>
                <a:ea typeface="Trebuchet MS"/>
                <a:cs typeface="Trebuchet MS"/>
                <a:sym typeface="Trebuchet MS"/>
              </a:endParaRPr>
            </a:p>
          </p:txBody>
        </p:sp>
        <p:sp>
          <p:nvSpPr>
            <p:cNvPr id="410" name="Google Shape;410;p8"/>
            <p:cNvSpPr/>
            <p:nvPr/>
          </p:nvSpPr>
          <p:spPr>
            <a:xfrm>
              <a:off x="797678" y="1133858"/>
              <a:ext cx="797998" cy="797998"/>
            </a:xfrm>
            <a:prstGeom prst="ellipse">
              <a:avLst/>
            </a:prstGeom>
            <a:solidFill>
              <a:srgbClr val="F9DBC8"/>
            </a:solidFill>
            <a:ln>
              <a:noFill/>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11" name="Google Shape;411;p8"/>
            <p:cNvSpPr/>
            <p:nvPr/>
          </p:nvSpPr>
          <p:spPr>
            <a:xfrm>
              <a:off x="965257" y="1301437"/>
              <a:ext cx="462839" cy="462839"/>
            </a:xfrm>
            <a:prstGeom prst="rect">
              <a:avLst/>
            </a:prstGeom>
            <a:blipFill rotWithShape="1">
              <a:blip r:embed="rId5">
                <a:alphaModFix/>
              </a:blip>
              <a:stretch>
                <a:fillRect/>
              </a:stretch>
            </a:blipFill>
            <a:ln w="12150" cap="flat" cmpd="sng">
              <a:solidFill>
                <a:schemeClr val="lt1"/>
              </a:solidFill>
              <a:prstDash val="solid"/>
              <a:round/>
              <a:headEnd type="none" w="sm" len="sm"/>
              <a:tailEnd type="none" w="sm" len="sm"/>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12" name="Google Shape;412;p8"/>
            <p:cNvSpPr/>
            <p:nvPr/>
          </p:nvSpPr>
          <p:spPr>
            <a:xfrm>
              <a:off x="1766676" y="1133858"/>
              <a:ext cx="1880996" cy="797998"/>
            </a:xfrm>
            <a:prstGeom prst="rect">
              <a:avLst/>
            </a:prstGeom>
            <a:noFill/>
            <a:ln>
              <a:noFill/>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13" name="Google Shape;413;p8"/>
            <p:cNvSpPr txBox="1"/>
            <p:nvPr/>
          </p:nvSpPr>
          <p:spPr>
            <a:xfrm>
              <a:off x="1766676" y="1133858"/>
              <a:ext cx="1880996" cy="79799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529"/>
                <a:buFont typeface="Trebuchet MS"/>
                <a:buNone/>
              </a:pPr>
              <a:r>
                <a:rPr lang="en-US" sz="1529" b="0" i="0">
                  <a:solidFill>
                    <a:schemeClr val="lt1"/>
                  </a:solidFill>
                  <a:latin typeface="Trebuchet MS"/>
                  <a:ea typeface="Trebuchet MS"/>
                  <a:cs typeface="Trebuchet MS"/>
                  <a:sym typeface="Trebuchet MS"/>
                </a:rPr>
                <a:t>INSTRUMENT REPAIR</a:t>
              </a:r>
              <a:endParaRPr sz="1529">
                <a:solidFill>
                  <a:schemeClr val="lt1"/>
                </a:solidFill>
                <a:latin typeface="Trebuchet MS"/>
                <a:ea typeface="Trebuchet MS"/>
                <a:cs typeface="Trebuchet MS"/>
                <a:sym typeface="Trebuchet MS"/>
              </a:endParaRPr>
            </a:p>
          </p:txBody>
        </p:sp>
        <p:sp>
          <p:nvSpPr>
            <p:cNvPr id="414" name="Google Shape;414;p8"/>
            <p:cNvSpPr/>
            <p:nvPr/>
          </p:nvSpPr>
          <p:spPr>
            <a:xfrm>
              <a:off x="3975422" y="1133858"/>
              <a:ext cx="797998" cy="797998"/>
            </a:xfrm>
            <a:prstGeom prst="ellipse">
              <a:avLst/>
            </a:prstGeom>
            <a:solidFill>
              <a:srgbClr val="F9DBC8"/>
            </a:solidFill>
            <a:ln>
              <a:noFill/>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15" name="Google Shape;415;p8"/>
            <p:cNvSpPr/>
            <p:nvPr/>
          </p:nvSpPr>
          <p:spPr>
            <a:xfrm>
              <a:off x="4143002" y="1301437"/>
              <a:ext cx="462839" cy="462839"/>
            </a:xfrm>
            <a:prstGeom prst="rect">
              <a:avLst/>
            </a:prstGeom>
            <a:blipFill rotWithShape="1">
              <a:blip r:embed="rId6">
                <a:alphaModFix/>
              </a:blip>
              <a:stretch>
                <a:fillRect/>
              </a:stretch>
            </a:blipFill>
            <a:ln w="12150" cap="flat" cmpd="sng">
              <a:solidFill>
                <a:schemeClr val="lt1"/>
              </a:solidFill>
              <a:prstDash val="solid"/>
              <a:round/>
              <a:headEnd type="none" w="sm" len="sm"/>
              <a:tailEnd type="none" w="sm" len="sm"/>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16" name="Google Shape;416;p8"/>
            <p:cNvSpPr/>
            <p:nvPr/>
          </p:nvSpPr>
          <p:spPr>
            <a:xfrm>
              <a:off x="4944420" y="1133858"/>
              <a:ext cx="1880996" cy="797998"/>
            </a:xfrm>
            <a:prstGeom prst="rect">
              <a:avLst/>
            </a:prstGeom>
            <a:noFill/>
            <a:ln>
              <a:noFill/>
            </a:ln>
          </p:spPr>
          <p:txBody>
            <a:bodyPr spcFirstLastPara="1" wrap="square" lIns="87400" tIns="87400" rIns="87400" bIns="87400" anchor="ctr" anchorCtr="0">
              <a:noAutofit/>
            </a:bodyPr>
            <a:lstStyle/>
            <a:p>
              <a:pPr marL="0" lvl="0" indent="0" algn="l" rtl="0">
                <a:spcBef>
                  <a:spcPts val="0"/>
                </a:spcBef>
                <a:spcAft>
                  <a:spcPts val="0"/>
                </a:spcAft>
                <a:buNone/>
              </a:pPr>
              <a:endParaRPr/>
            </a:p>
          </p:txBody>
        </p:sp>
        <p:sp>
          <p:nvSpPr>
            <p:cNvPr id="417" name="Google Shape;417;p8"/>
            <p:cNvSpPr txBox="1"/>
            <p:nvPr/>
          </p:nvSpPr>
          <p:spPr>
            <a:xfrm>
              <a:off x="4944420" y="1133858"/>
              <a:ext cx="1880996" cy="79799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1"/>
                </a:buClr>
                <a:buSzPts val="1529"/>
                <a:buFont typeface="Trebuchet MS"/>
                <a:buNone/>
              </a:pPr>
              <a:r>
                <a:rPr lang="en-US" sz="1529" b="0" i="0">
                  <a:solidFill>
                    <a:schemeClr val="lt1"/>
                  </a:solidFill>
                  <a:latin typeface="Trebuchet MS"/>
                  <a:ea typeface="Trebuchet MS"/>
                  <a:cs typeface="Trebuchet MS"/>
                  <a:sym typeface="Trebuchet MS"/>
                </a:rPr>
                <a:t>TRIP FEES</a:t>
              </a:r>
              <a:endParaRPr sz="1529">
                <a:solidFill>
                  <a:schemeClr val="lt1"/>
                </a:solidFill>
                <a:latin typeface="Trebuchet MS"/>
                <a:ea typeface="Trebuchet MS"/>
                <a:cs typeface="Trebuchet MS"/>
                <a:sym typeface="Trebuchet MS"/>
              </a:endParaRPr>
            </a:p>
          </p:txBody>
        </p:sp>
      </p:grpSp>
      <p:grpSp>
        <p:nvGrpSpPr>
          <p:cNvPr id="418" name="Google Shape;418;p8"/>
          <p:cNvGrpSpPr/>
          <p:nvPr/>
        </p:nvGrpSpPr>
        <p:grpSpPr>
          <a:xfrm>
            <a:off x="5526321" y="5557384"/>
            <a:ext cx="2849998" cy="798000"/>
            <a:chOff x="797678" y="6362"/>
            <a:chExt cx="2849998" cy="798000"/>
          </a:xfrm>
        </p:grpSpPr>
        <p:sp>
          <p:nvSpPr>
            <p:cNvPr id="419" name="Google Shape;419;p8"/>
            <p:cNvSpPr/>
            <p:nvPr/>
          </p:nvSpPr>
          <p:spPr>
            <a:xfrm>
              <a:off x="797678" y="6362"/>
              <a:ext cx="798000" cy="798000"/>
            </a:xfrm>
            <a:prstGeom prst="ellipse">
              <a:avLst/>
            </a:prstGeom>
            <a:solidFill>
              <a:srgbClr val="F9DB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965257" y="173942"/>
              <a:ext cx="462900" cy="462900"/>
            </a:xfrm>
            <a:prstGeom prst="rect">
              <a:avLst/>
            </a:prstGeom>
            <a:blipFill rotWithShape="1">
              <a:blip r:embed="rId3">
                <a:alphaModFix/>
              </a:blip>
              <a:stretch>
                <a:fillRect/>
              </a:stretch>
            </a:blip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1766676" y="6362"/>
              <a:ext cx="1881000" cy="79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txBox="1"/>
            <p:nvPr/>
          </p:nvSpPr>
          <p:spPr>
            <a:xfrm>
              <a:off x="1766676" y="6362"/>
              <a:ext cx="1881000" cy="798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560"/>
                </a:spcBef>
                <a:spcAft>
                  <a:spcPts val="0"/>
                </a:spcAft>
                <a:buClr>
                  <a:schemeClr val="lt1"/>
                </a:buClr>
                <a:buSzPts val="1600"/>
                <a:buFont typeface="Trebuchet MS"/>
                <a:buNone/>
              </a:pPr>
              <a:r>
                <a:rPr lang="en-US" sz="1600">
                  <a:solidFill>
                    <a:schemeClr val="lt1"/>
                  </a:solidFill>
                  <a:latin typeface="Trebuchet MS"/>
                  <a:ea typeface="Trebuchet MS"/>
                  <a:cs typeface="Trebuchet MS"/>
                  <a:sym typeface="Trebuchet MS"/>
                </a:rPr>
                <a:t>Color Guard/ Section specific items</a:t>
              </a:r>
              <a:endParaRPr sz="1600">
                <a:solidFill>
                  <a:schemeClr val="lt1"/>
                </a:solidFill>
                <a:latin typeface="Trebuchet MS"/>
                <a:ea typeface="Trebuchet MS"/>
                <a:cs typeface="Trebuchet MS"/>
                <a:sym typeface="Trebuchet MS"/>
              </a:endParaRPr>
            </a:p>
          </p:txBody>
        </p:sp>
      </p:grpSp>
      <p:graphicFrame>
        <p:nvGraphicFramePr>
          <p:cNvPr id="423" name="Google Shape;423;p8"/>
          <p:cNvGraphicFramePr/>
          <p:nvPr/>
        </p:nvGraphicFramePr>
        <p:xfrm>
          <a:off x="162625" y="2992775"/>
          <a:ext cx="4341975" cy="3650150"/>
        </p:xfrm>
        <a:graphic>
          <a:graphicData uri="http://schemas.openxmlformats.org/drawingml/2006/table">
            <a:tbl>
              <a:tblPr bandRow="1">
                <a:noFill/>
                <a:tableStyleId>{826C7C45-3754-4623-BB91-89095C8C0C88}</a:tableStyleId>
              </a:tblPr>
              <a:tblGrid>
                <a:gridCol w="1452950">
                  <a:extLst>
                    <a:ext uri="{9D8B030D-6E8A-4147-A177-3AD203B41FA5}">
                      <a16:colId xmlns:a16="http://schemas.microsoft.com/office/drawing/2014/main" val="20000"/>
                    </a:ext>
                  </a:extLst>
                </a:gridCol>
                <a:gridCol w="1368500">
                  <a:extLst>
                    <a:ext uri="{9D8B030D-6E8A-4147-A177-3AD203B41FA5}">
                      <a16:colId xmlns:a16="http://schemas.microsoft.com/office/drawing/2014/main" val="20001"/>
                    </a:ext>
                  </a:extLst>
                </a:gridCol>
                <a:gridCol w="1520525">
                  <a:extLst>
                    <a:ext uri="{9D8B030D-6E8A-4147-A177-3AD203B41FA5}">
                      <a16:colId xmlns:a16="http://schemas.microsoft.com/office/drawing/2014/main" val="20002"/>
                    </a:ext>
                  </a:extLst>
                </a:gridCol>
              </a:tblGrid>
              <a:tr h="240975">
                <a:tc gridSpan="3">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NEW BAND STUDENTS: CONTINUITY</a:t>
                      </a:r>
                      <a:endParaRPr sz="1200" b="1">
                        <a:latin typeface="Times New Roman"/>
                        <a:ea typeface="Times New Roman"/>
                        <a:cs typeface="Times New Roman"/>
                        <a:sym typeface="Times New Roman"/>
                      </a:endParaRPr>
                    </a:p>
                  </a:txBody>
                  <a:tcPr marL="73025" marR="73025" marT="0" marB="0" anchor="ctr">
                    <a:solidFill>
                      <a:srgbClr val="F2F2F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7025">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ITEM</a:t>
                      </a:r>
                      <a:endParaRPr sz="1200" b="1">
                        <a:latin typeface="Times New Roman"/>
                        <a:ea typeface="Times New Roman"/>
                        <a:cs typeface="Times New Roman"/>
                        <a:sym typeface="Times New Roman"/>
                      </a:endParaRPr>
                    </a:p>
                  </a:txBody>
                  <a:tcPr marL="73025" marR="73025" marT="0" marB="0" anchor="ctr">
                    <a:solidFill>
                      <a:srgbClr val="F2F2F2"/>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CONTINUITY</a:t>
                      </a:r>
                      <a:endParaRPr sz="1200" b="1">
                        <a:latin typeface="Times New Roman"/>
                        <a:ea typeface="Times New Roman"/>
                        <a:cs typeface="Times New Roman"/>
                        <a:sym typeface="Times New Roman"/>
                      </a:endParaRPr>
                    </a:p>
                  </a:txBody>
                  <a:tcPr marL="73025" marR="73025" marT="0" marB="0" anchor="ctr">
                    <a:lnB w="6350" cap="flat" cmpd="sng">
                      <a:solidFill>
                        <a:srgbClr val="000000"/>
                      </a:solidFill>
                      <a:prstDash val="solid"/>
                      <a:round/>
                      <a:headEnd type="none" w="sm" len="sm"/>
                      <a:tailEnd type="none" w="sm" len="sm"/>
                    </a:lnB>
                    <a:solidFill>
                      <a:srgbClr val="F2F2F2"/>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PRICE OF EXTRAS</a:t>
                      </a:r>
                      <a:endParaRPr sz="1200" b="1">
                        <a:latin typeface="Times New Roman"/>
                        <a:ea typeface="Times New Roman"/>
                        <a:cs typeface="Times New Roman"/>
                        <a:sym typeface="Times New Roman"/>
                      </a:endParaRPr>
                    </a:p>
                  </a:txBody>
                  <a:tcPr marL="73025" marR="73025" marT="0" marB="0" anchor="ctr">
                    <a:lnB w="6350" cap="flat" cmpd="sng">
                      <a:solidFill>
                        <a:srgbClr val="000000"/>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487025">
                <a:tc>
                  <a:txBody>
                    <a:bodyPr/>
                    <a:lstStyle/>
                    <a:p>
                      <a:pPr marL="0" lvl="0" indent="0" algn="ctr" rtl="0">
                        <a:spcBef>
                          <a:spcPts val="0"/>
                        </a:spcBef>
                        <a:spcAft>
                          <a:spcPts val="0"/>
                        </a:spcAft>
                        <a:buNone/>
                      </a:pPr>
                      <a:r>
                        <a:rPr lang="en-US" sz="1200" b="1">
                          <a:latin typeface="Times New Roman"/>
                          <a:ea typeface="Times New Roman"/>
                          <a:cs typeface="Times New Roman"/>
                          <a:sym typeface="Times New Roman"/>
                        </a:rPr>
                        <a:t>Polo Shirt</a:t>
                      </a:r>
                      <a:endParaRPr sz="1200" b="1">
                        <a:latin typeface="Times New Roman"/>
                        <a:ea typeface="Times New Roman"/>
                        <a:cs typeface="Times New Roman"/>
                        <a:sym typeface="Times New Roman"/>
                      </a:endParaRPr>
                    </a:p>
                  </a:txBody>
                  <a:tcPr marL="73025" marR="73025" marT="0" marB="0" anchor="ctr">
                    <a:solidFill>
                      <a:schemeClr val="lt1"/>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1 included</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$25</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87025">
                <a:tc>
                  <a:txBody>
                    <a:bodyPr/>
                    <a:lstStyle/>
                    <a:p>
                      <a:pPr marL="0" lvl="0" indent="0" algn="ctr" rtl="0">
                        <a:spcBef>
                          <a:spcPts val="0"/>
                        </a:spcBef>
                        <a:spcAft>
                          <a:spcPts val="0"/>
                        </a:spcAft>
                        <a:buNone/>
                      </a:pPr>
                      <a:r>
                        <a:rPr lang="en-US" sz="1200" b="1">
                          <a:latin typeface="Times New Roman"/>
                          <a:ea typeface="Times New Roman"/>
                          <a:cs typeface="Times New Roman"/>
                          <a:sym typeface="Times New Roman"/>
                        </a:rPr>
                        <a:t>Practice T- Shirt</a:t>
                      </a:r>
                      <a:endParaRPr sz="1200" b="1">
                        <a:latin typeface="Times New Roman"/>
                        <a:ea typeface="Times New Roman"/>
                        <a:cs typeface="Times New Roman"/>
                        <a:sym typeface="Times New Roman"/>
                      </a:endParaRPr>
                    </a:p>
                  </a:txBody>
                  <a:tcPr marL="73025" marR="73025" marT="0" marB="0" anchor="ctr">
                    <a:solidFill>
                      <a:schemeClr val="lt1"/>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1 included</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$15</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487025">
                <a:tc>
                  <a:txBody>
                    <a:bodyPr/>
                    <a:lstStyle/>
                    <a:p>
                      <a:pPr marL="0" lvl="0" indent="0" algn="ctr" rtl="0">
                        <a:spcBef>
                          <a:spcPts val="0"/>
                        </a:spcBef>
                        <a:spcAft>
                          <a:spcPts val="0"/>
                        </a:spcAft>
                        <a:buNone/>
                      </a:pPr>
                      <a:r>
                        <a:rPr lang="en-US" sz="1200" b="1">
                          <a:latin typeface="Times New Roman"/>
                          <a:ea typeface="Times New Roman"/>
                          <a:cs typeface="Times New Roman"/>
                          <a:sym typeface="Times New Roman"/>
                        </a:rPr>
                        <a:t>Show T-Shirt</a:t>
                      </a:r>
                      <a:endParaRPr sz="1200" b="1">
                        <a:latin typeface="Times New Roman"/>
                        <a:ea typeface="Times New Roman"/>
                        <a:cs typeface="Times New Roman"/>
                        <a:sym typeface="Times New Roman"/>
                      </a:endParaRPr>
                    </a:p>
                  </a:txBody>
                  <a:tcPr marL="73025" marR="73025" marT="0" marB="0" anchor="ctr">
                    <a:solidFill>
                      <a:schemeClr val="lt1"/>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1 included</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$15</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487025">
                <a:tc>
                  <a:txBody>
                    <a:bodyPr/>
                    <a:lstStyle/>
                    <a:p>
                      <a:pPr marL="0" lvl="0" indent="0" algn="ctr" rtl="0">
                        <a:spcBef>
                          <a:spcPts val="0"/>
                        </a:spcBef>
                        <a:spcAft>
                          <a:spcPts val="0"/>
                        </a:spcAft>
                        <a:buNone/>
                      </a:pPr>
                      <a:r>
                        <a:rPr lang="en-US" sz="1200" b="1">
                          <a:latin typeface="Times New Roman"/>
                          <a:ea typeface="Times New Roman"/>
                          <a:cs typeface="Times New Roman"/>
                          <a:sym typeface="Times New Roman"/>
                        </a:rPr>
                        <a:t>Shorts</a:t>
                      </a:r>
                      <a:endParaRPr sz="1200" b="1">
                        <a:latin typeface="Times New Roman"/>
                        <a:ea typeface="Times New Roman"/>
                        <a:cs typeface="Times New Roman"/>
                        <a:sym typeface="Times New Roman"/>
                      </a:endParaRPr>
                    </a:p>
                  </a:txBody>
                  <a:tcPr marL="73025" marR="73025" marT="0" marB="0" anchor="ctr">
                    <a:solidFill>
                      <a:schemeClr val="lt1"/>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1 included</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$18</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487025">
                <a:tc>
                  <a:txBody>
                    <a:bodyPr/>
                    <a:lstStyle/>
                    <a:p>
                      <a:pPr marL="0" lvl="0" indent="0" algn="ctr" rtl="0">
                        <a:spcBef>
                          <a:spcPts val="0"/>
                        </a:spcBef>
                        <a:spcAft>
                          <a:spcPts val="0"/>
                        </a:spcAft>
                        <a:buNone/>
                      </a:pPr>
                      <a:r>
                        <a:rPr lang="en-US" sz="1200" b="1">
                          <a:latin typeface="Times New Roman"/>
                          <a:ea typeface="Times New Roman"/>
                          <a:cs typeface="Times New Roman"/>
                          <a:sym typeface="Times New Roman"/>
                        </a:rPr>
                        <a:t>Dinkles</a:t>
                      </a:r>
                      <a:endParaRPr sz="1200" b="1">
                        <a:latin typeface="Times New Roman"/>
                        <a:ea typeface="Times New Roman"/>
                        <a:cs typeface="Times New Roman"/>
                        <a:sym typeface="Times New Roman"/>
                      </a:endParaRPr>
                    </a:p>
                    <a:p>
                      <a:pPr marL="114300" lvl="0" indent="0" algn="ctr" rtl="0">
                        <a:spcBef>
                          <a:spcPts val="0"/>
                        </a:spcBef>
                        <a:spcAft>
                          <a:spcPts val="0"/>
                        </a:spcAft>
                        <a:buNone/>
                      </a:pPr>
                      <a:r>
                        <a:rPr lang="en-US" sz="1200">
                          <a:latin typeface="Times New Roman"/>
                          <a:ea typeface="Times New Roman"/>
                          <a:cs typeface="Times New Roman"/>
                          <a:sym typeface="Times New Roman"/>
                        </a:rPr>
                        <a:t>(Marching Shoes)</a:t>
                      </a:r>
                      <a:endParaRPr sz="1200">
                        <a:latin typeface="Times New Roman"/>
                        <a:ea typeface="Times New Roman"/>
                        <a:cs typeface="Times New Roman"/>
                        <a:sym typeface="Times New Roman"/>
                      </a:endParaRPr>
                    </a:p>
                  </a:txBody>
                  <a:tcPr marL="73025" marR="73025" marT="0" marB="0" anchor="ctr">
                    <a:solidFill>
                      <a:schemeClr val="lt1"/>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1 included</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$40</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487025">
                <a:tc>
                  <a:txBody>
                    <a:bodyPr/>
                    <a:lstStyle/>
                    <a:p>
                      <a:pPr marL="0" lvl="0" indent="0" algn="ctr" rtl="0">
                        <a:spcBef>
                          <a:spcPts val="0"/>
                        </a:spcBef>
                        <a:spcAft>
                          <a:spcPts val="0"/>
                        </a:spcAft>
                        <a:buNone/>
                      </a:pPr>
                      <a:r>
                        <a:rPr lang="en-US" sz="1200" b="1">
                          <a:latin typeface="Times New Roman"/>
                          <a:ea typeface="Times New Roman"/>
                          <a:cs typeface="Times New Roman"/>
                          <a:sym typeface="Times New Roman"/>
                        </a:rPr>
                        <a:t>Cinch Bag</a:t>
                      </a:r>
                      <a:endParaRPr sz="1200" b="1">
                        <a:latin typeface="Times New Roman"/>
                        <a:ea typeface="Times New Roman"/>
                        <a:cs typeface="Times New Roman"/>
                        <a:sym typeface="Times New Roman"/>
                      </a:endParaRPr>
                    </a:p>
                  </a:txBody>
                  <a:tcPr marL="73025" marR="73025" marT="0" marB="0" anchor="ctr">
                    <a:solidFill>
                      <a:schemeClr val="lt1"/>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1 included</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solidFill>
                      <a:srgbClr val="D9D9D9"/>
                    </a:solidFill>
                  </a:tcPr>
                </a:tc>
                <a:tc>
                  <a:txBody>
                    <a:bodyPr/>
                    <a:lstStyle/>
                    <a:p>
                      <a:pPr marL="114300" lvl="0" indent="0" algn="ctr" rtl="0">
                        <a:spcBef>
                          <a:spcPts val="0"/>
                        </a:spcBef>
                        <a:spcAft>
                          <a:spcPts val="0"/>
                        </a:spcAft>
                        <a:buNone/>
                      </a:pPr>
                      <a:r>
                        <a:rPr lang="en-US" sz="1200" b="1">
                          <a:latin typeface="Times New Roman"/>
                          <a:ea typeface="Times New Roman"/>
                          <a:cs typeface="Times New Roman"/>
                          <a:sym typeface="Times New Roman"/>
                        </a:rPr>
                        <a:t>$7</a:t>
                      </a:r>
                      <a:endParaRPr sz="1200" b="1">
                        <a:latin typeface="Times New Roman"/>
                        <a:ea typeface="Times New Roman"/>
                        <a:cs typeface="Times New Roman"/>
                        <a:sym typeface="Times New Roman"/>
                      </a:endParaRPr>
                    </a:p>
                  </a:txBody>
                  <a:tcPr marL="73025" marR="73025" marT="0" marB="0" anchor="ctr">
                    <a:lnT w="6350" cap="flat" cmpd="sng">
                      <a:solidFill>
                        <a:srgbClr val="000000"/>
                      </a:solidFill>
                      <a:prstDash val="solid"/>
                      <a:round/>
                      <a:headEnd type="none" w="sm" len="sm"/>
                      <a:tailEnd type="none" w="sm" len="sm"/>
                    </a:lnT>
                    <a:solidFill>
                      <a:srgbClr val="D9D9D9"/>
                    </a:solidFill>
                  </a:tcPr>
                </a:tc>
                <a:extLst>
                  <a:ext uri="{0D108BD9-81ED-4DB2-BD59-A6C34878D82A}">
                    <a16:rowId xmlns:a16="http://schemas.microsoft.com/office/drawing/2014/main" val="10007"/>
                  </a:ext>
                </a:extLst>
              </a:tr>
            </a:tbl>
          </a:graphicData>
        </a:graphic>
      </p:graphicFrame>
      <p:sp>
        <p:nvSpPr>
          <p:cNvPr id="424" name="Google Shape;424;p8"/>
          <p:cNvSpPr txBox="1"/>
          <p:nvPr/>
        </p:nvSpPr>
        <p:spPr>
          <a:xfrm>
            <a:off x="426775" y="490400"/>
            <a:ext cx="6565200" cy="10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lt1"/>
                </a:solidFill>
                <a:latin typeface="Trebuchet MS"/>
                <a:ea typeface="Trebuchet MS"/>
                <a:cs typeface="Trebuchet MS"/>
                <a:sym typeface="Trebuchet MS"/>
              </a:rPr>
              <a:t> DUES cover expenses for band/guard, clinicians, rental of uniforms, and continuity. </a:t>
            </a:r>
            <a:endParaRPr sz="2400">
              <a:solidFill>
                <a:schemeClr val="lt1"/>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47"/>
          <p:cNvSpPr txBox="1">
            <a:spLocks noGrp="1"/>
          </p:cNvSpPr>
          <p:nvPr>
            <p:ph type="title"/>
          </p:nvPr>
        </p:nvSpPr>
        <p:spPr>
          <a:xfrm>
            <a:off x="531639" y="753228"/>
            <a:ext cx="6896534" cy="108093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Trebuchet MS"/>
              <a:buNone/>
            </a:pPr>
            <a:r>
              <a:rPr lang="en-US" dirty="0"/>
              <a:t>Registration Night Flow  </a:t>
            </a:r>
            <a:endParaRPr dirty="0"/>
          </a:p>
        </p:txBody>
      </p:sp>
      <p:grpSp>
        <p:nvGrpSpPr>
          <p:cNvPr id="430" name="Google Shape;430;p47"/>
          <p:cNvGrpSpPr/>
          <p:nvPr/>
        </p:nvGrpSpPr>
        <p:grpSpPr>
          <a:xfrm>
            <a:off x="858980" y="2443764"/>
            <a:ext cx="7426040" cy="3944498"/>
            <a:chOff x="-1572473" y="913562"/>
            <a:chExt cx="9470150" cy="2684092"/>
          </a:xfrm>
        </p:grpSpPr>
        <p:sp>
          <p:nvSpPr>
            <p:cNvPr id="435" name="Google Shape;435;p47"/>
            <p:cNvSpPr/>
            <p:nvPr/>
          </p:nvSpPr>
          <p:spPr>
            <a:xfrm>
              <a:off x="1579535" y="913563"/>
              <a:ext cx="6318142" cy="860285"/>
            </a:xfrm>
            <a:prstGeom prst="rect">
              <a:avLst/>
            </a:prstGeom>
            <a:solidFill>
              <a:srgbClr val="EF9413"/>
            </a:solidFill>
            <a:ln w="12700" cap="flat" cmpd="sng">
              <a:solidFill>
                <a:srgbClr val="EF94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7"/>
            <p:cNvSpPr txBox="1"/>
            <p:nvPr/>
          </p:nvSpPr>
          <p:spPr>
            <a:xfrm>
              <a:off x="1579535" y="913563"/>
              <a:ext cx="6318142" cy="860285"/>
            </a:xfrm>
            <a:prstGeom prst="rect">
              <a:avLst/>
            </a:prstGeom>
            <a:noFill/>
            <a:ln>
              <a:noFill/>
            </a:ln>
          </p:spPr>
          <p:txBody>
            <a:bodyPr spcFirstLastPara="1" wrap="square" lIns="122575" tIns="218500" rIns="122575" bIns="218500" anchor="ctr" anchorCtr="0">
              <a:noAutofit/>
            </a:bodyPr>
            <a:lstStyle/>
            <a:p>
              <a:pPr marL="0" marR="0" lvl="0" indent="0" algn="l" rtl="0">
                <a:lnSpc>
                  <a:spcPct val="90000"/>
                </a:lnSpc>
                <a:spcBef>
                  <a:spcPts val="0"/>
                </a:spcBef>
                <a:spcAft>
                  <a:spcPts val="0"/>
                </a:spcAft>
                <a:buClr>
                  <a:schemeClr val="lt1"/>
                </a:buClr>
                <a:buSzPts val="1100"/>
                <a:buFont typeface="Trebuchet MS"/>
                <a:buNone/>
              </a:pPr>
              <a:r>
                <a:rPr lang="en-US" dirty="0">
                  <a:solidFill>
                    <a:schemeClr val="lt1"/>
                  </a:solidFill>
                  <a:latin typeface="Trebuchet MS"/>
                  <a:ea typeface="Trebuchet MS"/>
                  <a:cs typeface="Trebuchet MS"/>
                  <a:sym typeface="Trebuchet MS"/>
                </a:rPr>
                <a:t>Option to purchase additional</a:t>
              </a:r>
              <a:endParaRPr dirty="0"/>
            </a:p>
            <a:p>
              <a:pPr marL="0" marR="0" lvl="0" indent="0" algn="l" rtl="0">
                <a:lnSpc>
                  <a:spcPct val="90000"/>
                </a:lnSpc>
                <a:spcBef>
                  <a:spcPts val="385"/>
                </a:spcBef>
                <a:spcAft>
                  <a:spcPts val="0"/>
                </a:spcAft>
                <a:buClr>
                  <a:schemeClr val="lt1"/>
                </a:buClr>
                <a:buSzPts val="1100"/>
                <a:buFont typeface="Trebuchet MS"/>
                <a:buNone/>
              </a:pPr>
              <a:r>
                <a:rPr lang="en-US" dirty="0">
                  <a:solidFill>
                    <a:schemeClr val="lt1"/>
                  </a:solidFill>
                  <a:latin typeface="Trebuchet MS"/>
                  <a:ea typeface="Trebuchet MS"/>
                  <a:cs typeface="Trebuchet MS"/>
                  <a:sym typeface="Trebuchet MS"/>
                </a:rPr>
                <a:t>See Registration form for what is included in dues </a:t>
              </a:r>
              <a:endParaRPr dirty="0"/>
            </a:p>
          </p:txBody>
        </p:sp>
        <p:sp>
          <p:nvSpPr>
            <p:cNvPr id="437" name="Google Shape;437;p47"/>
            <p:cNvSpPr/>
            <p:nvPr/>
          </p:nvSpPr>
          <p:spPr>
            <a:xfrm>
              <a:off x="-1572473" y="913563"/>
              <a:ext cx="3152007" cy="860285"/>
            </a:xfrm>
            <a:prstGeom prst="rect">
              <a:avLst/>
            </a:prstGeom>
            <a:solidFill>
              <a:schemeClr val="lt1"/>
            </a:solidFill>
            <a:ln w="12700" cap="flat" cmpd="sng">
              <a:solidFill>
                <a:srgbClr val="EF94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7"/>
            <p:cNvSpPr txBox="1"/>
            <p:nvPr/>
          </p:nvSpPr>
          <p:spPr>
            <a:xfrm>
              <a:off x="-1378121" y="913562"/>
              <a:ext cx="2763305" cy="860285"/>
            </a:xfrm>
            <a:prstGeom prst="rect">
              <a:avLst/>
            </a:prstGeom>
            <a:noFill/>
            <a:ln>
              <a:noFill/>
            </a:ln>
          </p:spPr>
          <p:txBody>
            <a:bodyPr spcFirstLastPara="1" wrap="square" lIns="83575" tIns="84975" rIns="83575" bIns="84975" anchor="ctr" anchorCtr="0">
              <a:noAutofit/>
            </a:bodyPr>
            <a:lstStyle/>
            <a:p>
              <a:pPr marL="0" marR="0" lvl="0" indent="0" algn="ctr" rtl="0">
                <a:lnSpc>
                  <a:spcPct val="90000"/>
                </a:lnSpc>
                <a:spcBef>
                  <a:spcPts val="0"/>
                </a:spcBef>
                <a:spcAft>
                  <a:spcPts val="0"/>
                </a:spcAft>
                <a:buClr>
                  <a:schemeClr val="lt1"/>
                </a:buClr>
                <a:buSzPts val="1400"/>
                <a:buFont typeface="Trebuchet MS"/>
                <a:buNone/>
              </a:pPr>
              <a:r>
                <a:rPr lang="en-US" sz="1800" b="1" dirty="0">
                  <a:solidFill>
                    <a:schemeClr val="dk1"/>
                  </a:solidFill>
                  <a:latin typeface="Trebuchet MS"/>
                  <a:ea typeface="Trebuchet MS"/>
                  <a:cs typeface="Trebuchet MS"/>
                  <a:sym typeface="Trebuchet MS"/>
                </a:rPr>
                <a:t>Pick up Continuity (DRAMA ROOM) </a:t>
              </a:r>
              <a:endParaRPr sz="1800" b="1" dirty="0">
                <a:solidFill>
                  <a:schemeClr val="dk1"/>
                </a:solidFill>
              </a:endParaRPr>
            </a:p>
          </p:txBody>
        </p:sp>
        <p:sp>
          <p:nvSpPr>
            <p:cNvPr id="439" name="Google Shape;439;p47"/>
            <p:cNvSpPr/>
            <p:nvPr/>
          </p:nvSpPr>
          <p:spPr>
            <a:xfrm>
              <a:off x="1579535" y="1825466"/>
              <a:ext cx="6318142" cy="860285"/>
            </a:xfrm>
            <a:prstGeom prst="rect">
              <a:avLst/>
            </a:prstGeom>
            <a:solidFill>
              <a:srgbClr val="EF9413"/>
            </a:solidFill>
            <a:ln w="12700" cap="flat" cmpd="sng">
              <a:solidFill>
                <a:srgbClr val="EF94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7"/>
            <p:cNvSpPr txBox="1"/>
            <p:nvPr/>
          </p:nvSpPr>
          <p:spPr>
            <a:xfrm>
              <a:off x="1579535" y="1825466"/>
              <a:ext cx="6318142" cy="860285"/>
            </a:xfrm>
            <a:prstGeom prst="rect">
              <a:avLst/>
            </a:prstGeom>
            <a:noFill/>
            <a:ln>
              <a:noFill/>
            </a:ln>
          </p:spPr>
          <p:txBody>
            <a:bodyPr spcFirstLastPara="1" wrap="square" lIns="122575" tIns="218500" rIns="122575" bIns="218500" anchor="ctr" anchorCtr="0">
              <a:noAutofit/>
            </a:bodyPr>
            <a:lstStyle/>
            <a:p>
              <a:pPr marL="0" marR="0" lvl="0" indent="0" algn="l" rtl="0">
                <a:lnSpc>
                  <a:spcPct val="90000"/>
                </a:lnSpc>
                <a:spcBef>
                  <a:spcPts val="0"/>
                </a:spcBef>
                <a:spcAft>
                  <a:spcPts val="0"/>
                </a:spcAft>
                <a:buClr>
                  <a:schemeClr val="lt1"/>
                </a:buClr>
                <a:buSzPts val="1100"/>
                <a:buFont typeface="Trebuchet MS"/>
                <a:buNone/>
              </a:pPr>
              <a:r>
                <a:rPr lang="en-US" dirty="0">
                  <a:solidFill>
                    <a:schemeClr val="lt1"/>
                  </a:solidFill>
                  <a:latin typeface="Trebuchet MS"/>
                  <a:ea typeface="Trebuchet MS"/>
                  <a:cs typeface="Trebuchet MS"/>
                  <a:sym typeface="Trebuchet MS"/>
                </a:rPr>
                <a:t>Marching Uniform Fitting </a:t>
              </a:r>
              <a:endParaRPr dirty="0"/>
            </a:p>
            <a:p>
              <a:pPr marL="0" marR="0" lvl="0" indent="0" algn="l" rtl="0">
                <a:lnSpc>
                  <a:spcPct val="90000"/>
                </a:lnSpc>
                <a:spcBef>
                  <a:spcPts val="385"/>
                </a:spcBef>
                <a:spcAft>
                  <a:spcPts val="0"/>
                </a:spcAft>
                <a:buClr>
                  <a:schemeClr val="lt1"/>
                </a:buClr>
                <a:buSzPts val="1100"/>
                <a:buFont typeface="Trebuchet MS"/>
                <a:buNone/>
              </a:pPr>
              <a:r>
                <a:rPr lang="en-US" dirty="0">
                  <a:solidFill>
                    <a:schemeClr val="lt1"/>
                  </a:solidFill>
                  <a:latin typeface="Trebuchet MS"/>
                  <a:ea typeface="Trebuchet MS"/>
                  <a:cs typeface="Trebuchet MS"/>
                  <a:sym typeface="Trebuchet MS"/>
                </a:rPr>
                <a:t>Instrument Rental</a:t>
              </a:r>
              <a:endParaRPr dirty="0"/>
            </a:p>
            <a:p>
              <a:pPr marL="0" marR="0" lvl="0" indent="0" algn="l" rtl="0">
                <a:lnSpc>
                  <a:spcPct val="90000"/>
                </a:lnSpc>
                <a:spcBef>
                  <a:spcPts val="385"/>
                </a:spcBef>
                <a:spcAft>
                  <a:spcPts val="0"/>
                </a:spcAft>
                <a:buClr>
                  <a:schemeClr val="lt1"/>
                </a:buClr>
                <a:buSzPts val="1100"/>
                <a:buFont typeface="Trebuchet MS"/>
                <a:buNone/>
              </a:pPr>
              <a:r>
                <a:rPr lang="en-US" dirty="0">
                  <a:solidFill>
                    <a:schemeClr val="lt1"/>
                  </a:solidFill>
                  <a:latin typeface="Trebuchet MS"/>
                  <a:ea typeface="Trebuchet MS"/>
                  <a:cs typeface="Trebuchet MS"/>
                  <a:sym typeface="Trebuchet MS"/>
                </a:rPr>
                <a:t>Locker Rental </a:t>
              </a:r>
              <a:endParaRPr dirty="0"/>
            </a:p>
          </p:txBody>
        </p:sp>
        <p:sp>
          <p:nvSpPr>
            <p:cNvPr id="441" name="Google Shape;441;p47"/>
            <p:cNvSpPr/>
            <p:nvPr/>
          </p:nvSpPr>
          <p:spPr>
            <a:xfrm>
              <a:off x="-1572473" y="1825466"/>
              <a:ext cx="3152008" cy="860285"/>
            </a:xfrm>
            <a:prstGeom prst="rect">
              <a:avLst/>
            </a:prstGeom>
            <a:solidFill>
              <a:schemeClr val="lt1"/>
            </a:solidFill>
            <a:ln w="12700" cap="flat" cmpd="sng">
              <a:solidFill>
                <a:srgbClr val="EF94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7"/>
            <p:cNvSpPr txBox="1"/>
            <p:nvPr/>
          </p:nvSpPr>
          <p:spPr>
            <a:xfrm>
              <a:off x="-1572473" y="1825466"/>
              <a:ext cx="3152008" cy="860285"/>
            </a:xfrm>
            <a:prstGeom prst="rect">
              <a:avLst/>
            </a:prstGeom>
            <a:noFill/>
            <a:ln>
              <a:noFill/>
            </a:ln>
          </p:spPr>
          <p:txBody>
            <a:bodyPr spcFirstLastPara="1" wrap="square" lIns="83575" tIns="84975" rIns="83575" bIns="84975" anchor="ctr" anchorCtr="0">
              <a:noAutofit/>
            </a:bodyPr>
            <a:lstStyle/>
            <a:p>
              <a:pPr marL="0" marR="0" lvl="0" indent="0" algn="ctr" rtl="0">
                <a:lnSpc>
                  <a:spcPct val="90000"/>
                </a:lnSpc>
                <a:spcBef>
                  <a:spcPts val="0"/>
                </a:spcBef>
                <a:spcAft>
                  <a:spcPts val="0"/>
                </a:spcAft>
                <a:buClr>
                  <a:schemeClr val="lt1"/>
                </a:buClr>
                <a:buSzPts val="1400"/>
                <a:buFont typeface="Trebuchet MS"/>
                <a:buNone/>
              </a:pPr>
              <a:r>
                <a:rPr lang="en-US" sz="1800" b="1" dirty="0">
                  <a:solidFill>
                    <a:schemeClr val="dk1"/>
                  </a:solidFill>
                  <a:latin typeface="Trebuchet MS"/>
                  <a:ea typeface="Trebuchet MS"/>
                  <a:cs typeface="Trebuchet MS"/>
                  <a:sym typeface="Trebuchet MS"/>
                </a:rPr>
                <a:t>Students</a:t>
              </a:r>
            </a:p>
            <a:p>
              <a:pPr marL="0" marR="0" lvl="0" indent="0" algn="ctr" rtl="0">
                <a:lnSpc>
                  <a:spcPct val="90000"/>
                </a:lnSpc>
                <a:spcBef>
                  <a:spcPts val="0"/>
                </a:spcBef>
                <a:spcAft>
                  <a:spcPts val="0"/>
                </a:spcAft>
                <a:buClr>
                  <a:schemeClr val="lt1"/>
                </a:buClr>
                <a:buSzPts val="1400"/>
                <a:buFont typeface="Trebuchet MS"/>
                <a:buNone/>
              </a:pPr>
              <a:r>
                <a:rPr lang="en-US" sz="1800" b="1" dirty="0">
                  <a:solidFill>
                    <a:schemeClr val="dk1"/>
                  </a:solidFill>
                  <a:latin typeface="Trebuchet MS"/>
                  <a:ea typeface="Trebuchet MS"/>
                  <a:cs typeface="Trebuchet MS"/>
                  <a:sym typeface="Trebuchet MS"/>
                </a:rPr>
                <a:t>(ORCHESTRA ROOM &amp;BAND ROOM)  </a:t>
              </a:r>
              <a:r>
                <a:rPr lang="en-US" sz="1400" dirty="0">
                  <a:solidFill>
                    <a:schemeClr val="lt1"/>
                  </a:solidFill>
                  <a:latin typeface="Trebuchet MS"/>
                  <a:ea typeface="Trebuchet MS"/>
                  <a:cs typeface="Trebuchet MS"/>
                  <a:sym typeface="Trebuchet MS"/>
                </a:rPr>
                <a:t> </a:t>
              </a:r>
              <a:endParaRPr dirty="0"/>
            </a:p>
          </p:txBody>
        </p:sp>
        <p:sp>
          <p:nvSpPr>
            <p:cNvPr id="443" name="Google Shape;443;p47"/>
            <p:cNvSpPr/>
            <p:nvPr/>
          </p:nvSpPr>
          <p:spPr>
            <a:xfrm>
              <a:off x="1579535" y="2737369"/>
              <a:ext cx="6318142" cy="860285"/>
            </a:xfrm>
            <a:prstGeom prst="rect">
              <a:avLst/>
            </a:prstGeom>
            <a:solidFill>
              <a:srgbClr val="EF9413"/>
            </a:solidFill>
            <a:ln w="12700" cap="flat" cmpd="sng">
              <a:solidFill>
                <a:srgbClr val="EF94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7"/>
            <p:cNvSpPr txBox="1"/>
            <p:nvPr/>
          </p:nvSpPr>
          <p:spPr>
            <a:xfrm>
              <a:off x="1579535" y="2737369"/>
              <a:ext cx="6318142" cy="860285"/>
            </a:xfrm>
            <a:prstGeom prst="rect">
              <a:avLst/>
            </a:prstGeom>
            <a:noFill/>
            <a:ln>
              <a:noFill/>
            </a:ln>
          </p:spPr>
          <p:txBody>
            <a:bodyPr spcFirstLastPara="1" wrap="square" lIns="122575" tIns="218500" rIns="122575" bIns="218500" anchor="ctr" anchorCtr="0">
              <a:noAutofit/>
            </a:bodyPr>
            <a:lstStyle/>
            <a:p>
              <a:pPr marL="0" marR="0" lvl="0" indent="0" algn="l" rtl="0">
                <a:lnSpc>
                  <a:spcPct val="90000"/>
                </a:lnSpc>
                <a:spcBef>
                  <a:spcPts val="0"/>
                </a:spcBef>
                <a:spcAft>
                  <a:spcPts val="0"/>
                </a:spcAft>
                <a:buClr>
                  <a:schemeClr val="lt1"/>
                </a:buClr>
                <a:buSzPts val="1100"/>
                <a:buFont typeface="Trebuchet MS"/>
                <a:buNone/>
              </a:pPr>
              <a:r>
                <a:rPr lang="en-US" dirty="0">
                  <a:solidFill>
                    <a:schemeClr val="lt1"/>
                  </a:solidFill>
                  <a:latin typeface="Trebuchet MS"/>
                  <a:ea typeface="Trebuchet MS"/>
                  <a:cs typeface="Trebuchet MS"/>
                  <a:sym typeface="Trebuchet MS"/>
                </a:rPr>
                <a:t>Complete Registration Forms-    </a:t>
              </a:r>
              <a:r>
                <a:rPr lang="en-US" u="sng" dirty="0">
                  <a:solidFill>
                    <a:schemeClr val="lt1"/>
                  </a:solidFill>
                  <a:latin typeface="Trebuchet MS"/>
                  <a:ea typeface="Trebuchet MS"/>
                  <a:cs typeface="Trebuchet MS"/>
                  <a:sym typeface="Trebuchet MS"/>
                </a:rPr>
                <a:t>No medical form this year</a:t>
              </a:r>
              <a:endParaRPr dirty="0">
                <a:solidFill>
                  <a:schemeClr val="lt1"/>
                </a:solidFill>
                <a:latin typeface="Trebuchet MS"/>
                <a:ea typeface="Trebuchet MS"/>
                <a:cs typeface="Trebuchet MS"/>
                <a:sym typeface="Trebuchet MS"/>
              </a:endParaRPr>
            </a:p>
            <a:p>
              <a:pPr marL="0" marR="0" lvl="0" indent="0" algn="l" rtl="0">
                <a:lnSpc>
                  <a:spcPct val="90000"/>
                </a:lnSpc>
                <a:spcBef>
                  <a:spcPts val="385"/>
                </a:spcBef>
                <a:spcAft>
                  <a:spcPts val="0"/>
                </a:spcAft>
                <a:buClr>
                  <a:schemeClr val="lt1"/>
                </a:buClr>
                <a:buSzPts val="1100"/>
                <a:buFont typeface="Trebuchet MS"/>
                <a:buNone/>
              </a:pPr>
              <a:r>
                <a:rPr lang="en-US" dirty="0">
                  <a:solidFill>
                    <a:schemeClr val="lt1"/>
                  </a:solidFill>
                  <a:latin typeface="Trebuchet MS"/>
                  <a:ea typeface="Trebuchet MS"/>
                  <a:cs typeface="Trebuchet MS"/>
                  <a:sym typeface="Trebuchet MS"/>
                </a:rPr>
                <a:t>Complete Band Camp Dinner Requests</a:t>
              </a:r>
              <a:endParaRPr dirty="0"/>
            </a:p>
            <a:p>
              <a:pPr marL="0" marR="0" lvl="0" indent="0" algn="l" rtl="0">
                <a:lnSpc>
                  <a:spcPct val="90000"/>
                </a:lnSpc>
                <a:spcBef>
                  <a:spcPts val="385"/>
                </a:spcBef>
                <a:spcAft>
                  <a:spcPts val="0"/>
                </a:spcAft>
                <a:buClr>
                  <a:schemeClr val="lt1"/>
                </a:buClr>
                <a:buSzPts val="1100"/>
                <a:buFont typeface="Trebuchet MS"/>
                <a:buNone/>
              </a:pPr>
              <a:r>
                <a:rPr lang="en-US" dirty="0">
                  <a:solidFill>
                    <a:schemeClr val="lt1"/>
                  </a:solidFill>
                  <a:latin typeface="Trebuchet MS"/>
                  <a:ea typeface="Trebuchet MS"/>
                  <a:cs typeface="Trebuchet MS"/>
                  <a:sym typeface="Trebuchet MS"/>
                </a:rPr>
                <a:t>Purchase Spirit Wear</a:t>
              </a:r>
              <a:endParaRPr dirty="0"/>
            </a:p>
            <a:p>
              <a:pPr marL="0" marR="0" lvl="0" indent="0" algn="l" rtl="0">
                <a:lnSpc>
                  <a:spcPct val="90000"/>
                </a:lnSpc>
                <a:spcBef>
                  <a:spcPts val="385"/>
                </a:spcBef>
                <a:spcAft>
                  <a:spcPts val="0"/>
                </a:spcAft>
                <a:buClr>
                  <a:schemeClr val="lt1"/>
                </a:buClr>
                <a:buSzPts val="1100"/>
                <a:buFont typeface="Trebuchet MS"/>
                <a:buNone/>
              </a:pPr>
              <a:r>
                <a:rPr lang="en-US" dirty="0">
                  <a:solidFill>
                    <a:schemeClr val="lt1"/>
                  </a:solidFill>
                  <a:latin typeface="Trebuchet MS"/>
                  <a:ea typeface="Trebuchet MS"/>
                  <a:cs typeface="Trebuchet MS"/>
                  <a:sym typeface="Trebuchet MS"/>
                </a:rPr>
                <a:t>Complete Financial Registration Payment with Treasurers</a:t>
              </a:r>
              <a:endParaRPr dirty="0"/>
            </a:p>
          </p:txBody>
        </p:sp>
        <p:sp>
          <p:nvSpPr>
            <p:cNvPr id="445" name="Google Shape;445;p47"/>
            <p:cNvSpPr/>
            <p:nvPr/>
          </p:nvSpPr>
          <p:spPr>
            <a:xfrm>
              <a:off x="-1572473" y="2737369"/>
              <a:ext cx="3152008" cy="860285"/>
            </a:xfrm>
            <a:prstGeom prst="rect">
              <a:avLst/>
            </a:prstGeom>
            <a:solidFill>
              <a:schemeClr val="lt1"/>
            </a:solidFill>
            <a:ln w="12700" cap="flat" cmpd="sng">
              <a:solidFill>
                <a:srgbClr val="EF94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7"/>
            <p:cNvSpPr txBox="1"/>
            <p:nvPr/>
          </p:nvSpPr>
          <p:spPr>
            <a:xfrm>
              <a:off x="-1466460" y="2737368"/>
              <a:ext cx="2957658" cy="860285"/>
            </a:xfrm>
            <a:prstGeom prst="rect">
              <a:avLst/>
            </a:prstGeom>
            <a:noFill/>
            <a:ln>
              <a:noFill/>
            </a:ln>
          </p:spPr>
          <p:txBody>
            <a:bodyPr spcFirstLastPara="1" wrap="square" lIns="83575" tIns="84975" rIns="83575" bIns="84975" anchor="ctr" anchorCtr="0">
              <a:noAutofit/>
            </a:bodyPr>
            <a:lstStyle/>
            <a:p>
              <a:pPr marL="0" marR="0" lvl="0" indent="0" algn="ctr" rtl="0">
                <a:lnSpc>
                  <a:spcPct val="90000"/>
                </a:lnSpc>
                <a:spcBef>
                  <a:spcPts val="0"/>
                </a:spcBef>
                <a:spcAft>
                  <a:spcPts val="0"/>
                </a:spcAft>
                <a:buClr>
                  <a:schemeClr val="lt1"/>
                </a:buClr>
                <a:buSzPts val="1400"/>
                <a:buFont typeface="Trebuchet MS"/>
                <a:buNone/>
              </a:pPr>
              <a:r>
                <a:rPr lang="en-US" sz="1800" b="1" dirty="0">
                  <a:solidFill>
                    <a:schemeClr val="dk1"/>
                  </a:solidFill>
                  <a:latin typeface="Trebuchet MS"/>
                  <a:ea typeface="Trebuchet MS"/>
                  <a:cs typeface="Trebuchet MS"/>
                  <a:sym typeface="Trebuchet MS"/>
                </a:rPr>
                <a:t>Parents</a:t>
              </a:r>
            </a:p>
            <a:p>
              <a:pPr marL="0" marR="0" lvl="0" indent="0" algn="ctr" rtl="0">
                <a:lnSpc>
                  <a:spcPct val="90000"/>
                </a:lnSpc>
                <a:spcBef>
                  <a:spcPts val="0"/>
                </a:spcBef>
                <a:spcAft>
                  <a:spcPts val="0"/>
                </a:spcAft>
                <a:buClr>
                  <a:schemeClr val="lt1"/>
                </a:buClr>
                <a:buSzPts val="1400"/>
                <a:buFont typeface="Trebuchet MS"/>
                <a:buNone/>
              </a:pPr>
              <a:r>
                <a:rPr lang="en-US" sz="1800" b="1" dirty="0">
                  <a:solidFill>
                    <a:schemeClr val="dk1"/>
                  </a:solidFill>
                  <a:latin typeface="Trebuchet MS"/>
                  <a:ea typeface="Trebuchet MS"/>
                  <a:cs typeface="Trebuchet MS"/>
                  <a:sym typeface="Trebuchet MS"/>
                </a:rPr>
                <a:t>(CHORUS ROOM)</a:t>
              </a:r>
              <a:r>
                <a:rPr lang="en-US" sz="1400" dirty="0">
                  <a:solidFill>
                    <a:schemeClr val="lt1"/>
                  </a:solidFill>
                  <a:latin typeface="Trebuchet MS"/>
                  <a:ea typeface="Trebuchet MS"/>
                  <a:cs typeface="Trebuchet MS"/>
                  <a:sym typeface="Trebuchet MS"/>
                </a:rPr>
                <a:t> </a:t>
              </a:r>
              <a:endParaRPr dirty="0"/>
            </a:p>
          </p:txBody>
        </p:sp>
      </p:grpSp>
    </p:spTree>
  </p:cSld>
  <p:clrMapOvr>
    <a:masterClrMapping/>
  </p:clrMapOvr>
</p:sld>
</file>

<file path=ppt/theme/theme1.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erlin">
  <a:themeElements>
    <a:clrScheme name="Berlin">
      <a:dk1>
        <a:srgbClr val="000000"/>
      </a:dk1>
      <a:lt1>
        <a:srgbClr val="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1302</TotalTime>
  <Words>1282</Words>
  <Application>Microsoft Macintosh PowerPoint</Application>
  <PresentationFormat>On-screen Show (4:3)</PresentationFormat>
  <Paragraphs>267</Paragraphs>
  <Slides>23</Slides>
  <Notes>19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Times New Roman</vt:lpstr>
      <vt:lpstr>Trebuchet MS</vt:lpstr>
      <vt:lpstr>Berlin</vt:lpstr>
      <vt:lpstr>Berlin</vt:lpstr>
      <vt:lpstr>PowerPoint Presentation</vt:lpstr>
      <vt:lpstr>Agenda </vt:lpstr>
      <vt:lpstr>Communication is the KEY!    Get Connected and stay up to date</vt:lpstr>
      <vt:lpstr>At a Glance Calendar </vt:lpstr>
      <vt:lpstr>Budget Summary</vt:lpstr>
      <vt:lpstr>General Spending</vt:lpstr>
      <vt:lpstr>PowerPoint Presentation</vt:lpstr>
      <vt:lpstr>ADDITIONAL EXPENSES THAT MAY OCCUR:</vt:lpstr>
      <vt:lpstr>Registration Night Flow  </vt:lpstr>
      <vt:lpstr>BAND CAMP            </vt:lpstr>
      <vt:lpstr>PowerPoint Presentation</vt:lpstr>
      <vt:lpstr>FUNDRAISING For Dues/Trips </vt:lpstr>
      <vt:lpstr>BAND CAMP WEEK FUNDRAISERS</vt:lpstr>
      <vt:lpstr>PowerPoint Presentation</vt:lpstr>
      <vt:lpstr>BAND TRIPS</vt:lpstr>
      <vt:lpstr>Spain Band Trip  01/2027</vt:lpstr>
      <vt:lpstr>Band Camp 101 - Essentials</vt:lpstr>
      <vt:lpstr>BAND CAMP MEALS</vt:lpstr>
      <vt:lpstr>Volunteers/Chaperones </vt:lpstr>
      <vt:lpstr>PowerPoint Presentation</vt:lpstr>
      <vt:lpstr>BPA Volunteers </vt:lpstr>
      <vt:lpstr>DONATIONS NEEDED</vt:lpstr>
      <vt:lpstr>YOU MUST BE A DIVIDEND TO VOLUNTEER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Kevin Sims</dc:creator>
  <cp:lastModifiedBy>Melissa Caporal</cp:lastModifiedBy>
  <cp:revision>5</cp:revision>
  <dcterms:modified xsi:type="dcterms:W3CDTF">2025-07-26T11:53:07Z</dcterms:modified>
</cp:coreProperties>
</file>